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260" r:id="rId5"/>
    <p:sldId id="258" r:id="rId6"/>
    <p:sldId id="326" r:id="rId7"/>
    <p:sldId id="2147375175" r:id="rId8"/>
    <p:sldId id="2147375176" r:id="rId9"/>
    <p:sldId id="2147375177" r:id="rId10"/>
    <p:sldId id="2147375178" r:id="rId11"/>
    <p:sldId id="2147375179" r:id="rId12"/>
    <p:sldId id="2147375181" r:id="rId13"/>
    <p:sldId id="2147375118" r:id="rId14"/>
  </p:sldIdLst>
  <p:sldSz cx="12192000" cy="6858000"/>
  <p:notesSz cx="6858000" cy="9144000"/>
  <p:defaultTextStyle>
    <a:defPPr>
      <a:defRPr lang="en-P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2330"/>
    <a:srgbClr val="251E28"/>
    <a:srgbClr val="D25D27"/>
    <a:srgbClr val="77A9A9"/>
    <a:srgbClr val="2D2530"/>
    <a:srgbClr val="F58B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Designformatvorlage 1 - Akz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27F97BB-C833-4FB7-BDE5-3F7075034690}" styleName="Designformatvorlage 2 - Akz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D083AE6-46FA-4A59-8FB0-9F97EB10719F}" styleName="Helle Formatvorlage 3 - Akz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87"/>
  </p:normalViewPr>
  <p:slideViewPr>
    <p:cSldViewPr snapToGrid="0">
      <p:cViewPr varScale="1">
        <p:scale>
          <a:sx n="101" d="100"/>
          <a:sy n="101" d="100"/>
        </p:scale>
        <p:origin x="95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733BB9-C333-4340-9A39-565E25FA2582}" type="datetimeFigureOut">
              <a:rPr lang="en-PK" smtClean="0"/>
              <a:t>02/26/2025</a:t>
            </a:fld>
            <a:endParaRPr lang="en-P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3B7C7-DF90-4FE3-803E-6312A1863945}" type="slidenum">
              <a:rPr lang="en-PK" smtClean="0"/>
              <a:t>‹Nr.›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960936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3B7C7-DF90-4FE3-803E-6312A1863945}" type="slidenum">
              <a:rPr lang="en-PK" smtClean="0"/>
              <a:t>1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787173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3B7C7-DF90-4FE3-803E-6312A1863945}" type="slidenum">
              <a:rPr lang="en-PK" smtClean="0"/>
              <a:t>2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301764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3B7C7-DF90-4FE3-803E-6312A1863945}" type="slidenum">
              <a:rPr lang="en-PK" smtClean="0"/>
              <a:t>5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631150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2D581A5-9A5F-5D44-B2A9-F2CE871964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82211" y="0"/>
            <a:ext cx="5709789" cy="6858000"/>
          </a:xfrm>
          <a:custGeom>
            <a:avLst/>
            <a:gdLst>
              <a:gd name="connsiteX0" fmla="*/ 575153 w 5709789"/>
              <a:gd name="connsiteY0" fmla="*/ 0 h 6858000"/>
              <a:gd name="connsiteX1" fmla="*/ 5709789 w 5709789"/>
              <a:gd name="connsiteY1" fmla="*/ 0 h 6858000"/>
              <a:gd name="connsiteX2" fmla="*/ 5709789 w 5709789"/>
              <a:gd name="connsiteY2" fmla="*/ 6858000 h 6858000"/>
              <a:gd name="connsiteX3" fmla="*/ 652205 w 5709789"/>
              <a:gd name="connsiteY3" fmla="*/ 6858000 h 6858000"/>
              <a:gd name="connsiteX4" fmla="*/ 575153 w 5709789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09789" h="6858000">
                <a:moveTo>
                  <a:pt x="575153" y="0"/>
                </a:moveTo>
                <a:lnTo>
                  <a:pt x="5709789" y="0"/>
                </a:lnTo>
                <a:lnTo>
                  <a:pt x="5709789" y="6858000"/>
                </a:lnTo>
                <a:lnTo>
                  <a:pt x="652205" y="6858000"/>
                </a:lnTo>
                <a:cubicBezTo>
                  <a:pt x="2605785" y="4364431"/>
                  <a:pt x="-1429260" y="2927681"/>
                  <a:pt x="575153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69364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6A760-257B-4DE8-2630-D5C98CA2F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E1A40B-454D-E63C-3BB6-EEFD92BDA6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24BFBF-6BE1-299F-42AF-3A66C9E958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5C7EAE-A9F1-0BA4-75ED-CE9AF139E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40D3-E0DE-46DA-8001-E060CA494A74}" type="datetimeFigureOut">
              <a:rPr lang="en-PK" smtClean="0"/>
              <a:t>02/26/2025</a:t>
            </a:fld>
            <a:endParaRPr lang="en-P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B5962A-7FA0-27E1-15A5-D92C2C1D9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98B283-2E91-A5C9-BED8-F4EDF0837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428C-7100-44C6-A252-5732F9306BD3}" type="slidenum">
              <a:rPr lang="en-PK" smtClean="0"/>
              <a:t>‹Nr.›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2806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AD634-09E3-886B-D4E1-EC6FD1B58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04E5D6-24D9-617F-9FD4-EC49E90F38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95BEA1-F801-9BC4-983C-F31B043D80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566BE7-7960-6029-CFF2-88CCD7D2A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40D3-E0DE-46DA-8001-E060CA494A74}" type="datetimeFigureOut">
              <a:rPr lang="en-PK" smtClean="0"/>
              <a:t>02/26/2025</a:t>
            </a:fld>
            <a:endParaRPr lang="en-P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75F541-B566-1CEB-17C3-9C7D47DA3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DFDC64-9647-1899-EEAD-42AB4B681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428C-7100-44C6-A252-5732F9306BD3}" type="slidenum">
              <a:rPr lang="en-PK" smtClean="0"/>
              <a:t>‹Nr.›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33342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D0B6F-AA17-58A0-6806-AEEFCB291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6B27BE-B6BD-DFA0-F4DA-E23CD9BEDB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D43CE-A90C-4772-AD0B-A6E796B7D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40D3-E0DE-46DA-8001-E060CA494A74}" type="datetimeFigureOut">
              <a:rPr lang="en-PK" smtClean="0"/>
              <a:t>02/26/2025</a:t>
            </a:fld>
            <a:endParaRPr lang="en-P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327B9E-2F2B-B670-B4C8-AB1B035B7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4E659E-9993-B924-953D-444514450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428C-7100-44C6-A252-5732F9306BD3}" type="slidenum">
              <a:rPr lang="en-PK" smtClean="0"/>
              <a:t>‹Nr.›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370083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86A706-7022-78C9-48AF-1384B94D19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AB21CA-461B-642A-7F87-830DD953AA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E8B73B-4EC5-A841-D9E0-3E987FD18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40D3-E0DE-46DA-8001-E060CA494A74}" type="datetimeFigureOut">
              <a:rPr lang="en-PK" smtClean="0"/>
              <a:t>02/26/2025</a:t>
            </a:fld>
            <a:endParaRPr lang="en-P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6A2AB8-7446-6808-4AAA-FAA867764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1519B5-281B-A422-FAD4-16663A9D6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428C-7100-44C6-A252-5732F9306BD3}" type="slidenum">
              <a:rPr lang="en-PK" smtClean="0"/>
              <a:t>‹Nr.›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36332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A8128EF4-753D-2125-AD00-4DAACCAC9E75}"/>
              </a:ext>
            </a:extLst>
          </p:cNvPr>
          <p:cNvSpPr/>
          <p:nvPr userDrawn="1"/>
        </p:nvSpPr>
        <p:spPr>
          <a:xfrm>
            <a:off x="3" y="0"/>
            <a:ext cx="5872975" cy="6858000"/>
          </a:xfrm>
          <a:custGeom>
            <a:avLst/>
            <a:gdLst>
              <a:gd name="connsiteX0" fmla="*/ 0 w 5872975"/>
              <a:gd name="connsiteY0" fmla="*/ 0 h 6858000"/>
              <a:gd name="connsiteX1" fmla="*/ 4119883 w 5872975"/>
              <a:gd name="connsiteY1" fmla="*/ 0 h 6858000"/>
              <a:gd name="connsiteX2" fmla="*/ 4173093 w 5872975"/>
              <a:gd name="connsiteY2" fmla="*/ 37838 h 6858000"/>
              <a:gd name="connsiteX3" fmla="*/ 5872975 w 5872975"/>
              <a:gd name="connsiteY3" fmla="*/ 3429000 h 6858000"/>
              <a:gd name="connsiteX4" fmla="*/ 4173093 w 5872975"/>
              <a:gd name="connsiteY4" fmla="*/ 6820162 h 6858000"/>
              <a:gd name="connsiteX5" fmla="*/ 4119883 w 5872975"/>
              <a:gd name="connsiteY5" fmla="*/ 6858000 h 6858000"/>
              <a:gd name="connsiteX6" fmla="*/ 0 w 587297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72975" h="6858000">
                <a:moveTo>
                  <a:pt x="0" y="0"/>
                </a:moveTo>
                <a:lnTo>
                  <a:pt x="4119883" y="0"/>
                </a:lnTo>
                <a:lnTo>
                  <a:pt x="4173093" y="37838"/>
                </a:lnTo>
                <a:cubicBezTo>
                  <a:pt x="5205026" y="809575"/>
                  <a:pt x="5872975" y="2041284"/>
                  <a:pt x="5872975" y="3429000"/>
                </a:cubicBezTo>
                <a:cubicBezTo>
                  <a:pt x="5872975" y="4816717"/>
                  <a:pt x="5205026" y="6048426"/>
                  <a:pt x="4173093" y="6820162"/>
                </a:cubicBezTo>
                <a:lnTo>
                  <a:pt x="4119883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8021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E3BDCAA7-ACD7-2C63-FD32-D7B2830BB69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03651" y="0"/>
            <a:ext cx="5772261" cy="6858001"/>
          </a:xfrm>
          <a:custGeom>
            <a:avLst/>
            <a:gdLst>
              <a:gd name="connsiteX0" fmla="*/ 3040754 w 5772261"/>
              <a:gd name="connsiteY0" fmla="*/ 0 h 6858001"/>
              <a:gd name="connsiteX1" fmla="*/ 5772261 w 5772261"/>
              <a:gd name="connsiteY1" fmla="*/ 0 h 6858001"/>
              <a:gd name="connsiteX2" fmla="*/ 5772261 w 5772261"/>
              <a:gd name="connsiteY2" fmla="*/ 6858001 h 6858001"/>
              <a:gd name="connsiteX3" fmla="*/ 1761981 w 5772261"/>
              <a:gd name="connsiteY3" fmla="*/ 6858001 h 6858001"/>
              <a:gd name="connsiteX4" fmla="*/ 1682948 w 5772261"/>
              <a:gd name="connsiteY4" fmla="*/ 6759272 h 6858001"/>
              <a:gd name="connsiteX5" fmla="*/ 1543813 w 5772261"/>
              <a:gd name="connsiteY5" fmla="*/ 6544126 h 6858001"/>
              <a:gd name="connsiteX6" fmla="*/ 335720 w 5772261"/>
              <a:gd name="connsiteY6" fmla="*/ 4451648 h 6858001"/>
              <a:gd name="connsiteX7" fmla="*/ 1251780 w 5772261"/>
              <a:gd name="connsiteY7" fmla="*/ 1032865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72261" h="6858001">
                <a:moveTo>
                  <a:pt x="3040754" y="0"/>
                </a:moveTo>
                <a:lnTo>
                  <a:pt x="5772261" y="0"/>
                </a:lnTo>
                <a:lnTo>
                  <a:pt x="5772261" y="6858001"/>
                </a:lnTo>
                <a:lnTo>
                  <a:pt x="1761981" y="6858001"/>
                </a:lnTo>
                <a:lnTo>
                  <a:pt x="1682948" y="6759272"/>
                </a:lnTo>
                <a:cubicBezTo>
                  <a:pt x="1633481" y="6690681"/>
                  <a:pt x="1587007" y="6618940"/>
                  <a:pt x="1543813" y="6544126"/>
                </a:cubicBezTo>
                <a:lnTo>
                  <a:pt x="335720" y="4451648"/>
                </a:lnTo>
                <a:cubicBezTo>
                  <a:pt x="-355388" y="3254614"/>
                  <a:pt x="54746" y="1723973"/>
                  <a:pt x="1251780" y="1032865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E9BAB57-9399-4857-9F82-37B818BFB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19742" y="0"/>
            <a:ext cx="5772261" cy="6858001"/>
          </a:xfrm>
          <a:custGeom>
            <a:avLst/>
            <a:gdLst>
              <a:gd name="connsiteX0" fmla="*/ 3040754 w 5772261"/>
              <a:gd name="connsiteY0" fmla="*/ 0 h 6858001"/>
              <a:gd name="connsiteX1" fmla="*/ 5772261 w 5772261"/>
              <a:gd name="connsiteY1" fmla="*/ 0 h 6858001"/>
              <a:gd name="connsiteX2" fmla="*/ 5772261 w 5772261"/>
              <a:gd name="connsiteY2" fmla="*/ 6858001 h 6858001"/>
              <a:gd name="connsiteX3" fmla="*/ 1761981 w 5772261"/>
              <a:gd name="connsiteY3" fmla="*/ 6858001 h 6858001"/>
              <a:gd name="connsiteX4" fmla="*/ 1682948 w 5772261"/>
              <a:gd name="connsiteY4" fmla="*/ 6759272 h 6858001"/>
              <a:gd name="connsiteX5" fmla="*/ 1543813 w 5772261"/>
              <a:gd name="connsiteY5" fmla="*/ 6544126 h 6858001"/>
              <a:gd name="connsiteX6" fmla="*/ 335720 w 5772261"/>
              <a:gd name="connsiteY6" fmla="*/ 4451648 h 6858001"/>
              <a:gd name="connsiteX7" fmla="*/ 1251780 w 5772261"/>
              <a:gd name="connsiteY7" fmla="*/ 1032865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72261" h="6858001">
                <a:moveTo>
                  <a:pt x="3040754" y="0"/>
                </a:moveTo>
                <a:lnTo>
                  <a:pt x="5772261" y="0"/>
                </a:lnTo>
                <a:lnTo>
                  <a:pt x="5772261" y="6858001"/>
                </a:lnTo>
                <a:lnTo>
                  <a:pt x="1761981" y="6858001"/>
                </a:lnTo>
                <a:lnTo>
                  <a:pt x="1682948" y="6759272"/>
                </a:lnTo>
                <a:cubicBezTo>
                  <a:pt x="1633481" y="6690681"/>
                  <a:pt x="1587007" y="6618940"/>
                  <a:pt x="1543813" y="6544126"/>
                </a:cubicBezTo>
                <a:lnTo>
                  <a:pt x="335720" y="4451648"/>
                </a:lnTo>
                <a:cubicBezTo>
                  <a:pt x="-355388" y="3254614"/>
                  <a:pt x="54746" y="1723973"/>
                  <a:pt x="1251780" y="103286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178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G Inside">
            <a:extLst>
              <a:ext uri="{FF2B5EF4-FFF2-40B4-BE49-F238E27FC236}">
                <a16:creationId xmlns:a16="http://schemas.microsoft.com/office/drawing/2014/main" id="{D48979E7-28BE-E1FE-CA42-674DC7547DD7}"/>
              </a:ext>
            </a:extLst>
          </p:cNvPr>
          <p:cNvSpPr>
            <a:spLocks/>
          </p:cNvSpPr>
          <p:nvPr userDrawn="1"/>
        </p:nvSpPr>
        <p:spPr bwMode="auto">
          <a:xfrm flipH="1">
            <a:off x="6482687" y="0"/>
            <a:ext cx="5709313" cy="6858000"/>
          </a:xfrm>
          <a:custGeom>
            <a:avLst/>
            <a:gdLst>
              <a:gd name="T0" fmla="*/ 0 w 5111"/>
              <a:gd name="T1" fmla="*/ 4320 h 4320"/>
              <a:gd name="T2" fmla="*/ 2742 w 5111"/>
              <a:gd name="T3" fmla="*/ 4320 h 4320"/>
              <a:gd name="T4" fmla="*/ 5111 w 5111"/>
              <a:gd name="T5" fmla="*/ 0 h 4320"/>
              <a:gd name="T6" fmla="*/ 0 w 5111"/>
              <a:gd name="T7" fmla="*/ 0 h 4320"/>
              <a:gd name="T8" fmla="*/ 0 w 5111"/>
              <a:gd name="T9" fmla="*/ 4320 h 4320"/>
              <a:gd name="connsiteX0" fmla="*/ 0 w 10000"/>
              <a:gd name="connsiteY0" fmla="*/ 10000 h 10000"/>
              <a:gd name="connsiteX1" fmla="*/ 5365 w 10000"/>
              <a:gd name="connsiteY1" fmla="*/ 10000 h 10000"/>
              <a:gd name="connsiteX2" fmla="*/ 10000 w 10000"/>
              <a:gd name="connsiteY2" fmla="*/ 0 h 10000"/>
              <a:gd name="connsiteX3" fmla="*/ 0 w 10000"/>
              <a:gd name="connsiteY3" fmla="*/ 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5365 w 10000"/>
              <a:gd name="connsiteY1" fmla="*/ 10000 h 10000"/>
              <a:gd name="connsiteX2" fmla="*/ 10000 w 10000"/>
              <a:gd name="connsiteY2" fmla="*/ 0 h 10000"/>
              <a:gd name="connsiteX3" fmla="*/ 0 w 10000"/>
              <a:gd name="connsiteY3" fmla="*/ 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5365 w 10000"/>
              <a:gd name="connsiteY1" fmla="*/ 10000 h 10000"/>
              <a:gd name="connsiteX2" fmla="*/ 10000 w 10000"/>
              <a:gd name="connsiteY2" fmla="*/ 0 h 10000"/>
              <a:gd name="connsiteX3" fmla="*/ 0 w 10000"/>
              <a:gd name="connsiteY3" fmla="*/ 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5365 w 10000"/>
              <a:gd name="connsiteY1" fmla="*/ 10000 h 10000"/>
              <a:gd name="connsiteX2" fmla="*/ 10000 w 10000"/>
              <a:gd name="connsiteY2" fmla="*/ 0 h 10000"/>
              <a:gd name="connsiteX3" fmla="*/ 0 w 10000"/>
              <a:gd name="connsiteY3" fmla="*/ 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5365 w 10000"/>
              <a:gd name="connsiteY1" fmla="*/ 10000 h 10000"/>
              <a:gd name="connsiteX2" fmla="*/ 10000 w 10000"/>
              <a:gd name="connsiteY2" fmla="*/ 0 h 10000"/>
              <a:gd name="connsiteX3" fmla="*/ 0 w 10000"/>
              <a:gd name="connsiteY3" fmla="*/ 0 h 10000"/>
              <a:gd name="connsiteX4" fmla="*/ 0 w 10000"/>
              <a:gd name="connsiteY4" fmla="*/ 10000 h 10000"/>
              <a:gd name="connsiteX0" fmla="*/ 0 w 7983"/>
              <a:gd name="connsiteY0" fmla="*/ 10000 h 10000"/>
              <a:gd name="connsiteX1" fmla="*/ 5365 w 7983"/>
              <a:gd name="connsiteY1" fmla="*/ 10000 h 10000"/>
              <a:gd name="connsiteX2" fmla="*/ 7983 w 7983"/>
              <a:gd name="connsiteY2" fmla="*/ 0 h 10000"/>
              <a:gd name="connsiteX3" fmla="*/ 0 w 7983"/>
              <a:gd name="connsiteY3" fmla="*/ 0 h 10000"/>
              <a:gd name="connsiteX4" fmla="*/ 0 w 7983"/>
              <a:gd name="connsiteY4" fmla="*/ 10000 h 10000"/>
              <a:gd name="connsiteX0" fmla="*/ 0 w 10000"/>
              <a:gd name="connsiteY0" fmla="*/ 10000 h 10000"/>
              <a:gd name="connsiteX1" fmla="*/ 6721 w 10000"/>
              <a:gd name="connsiteY1" fmla="*/ 10000 h 10000"/>
              <a:gd name="connsiteX2" fmla="*/ 10000 w 10000"/>
              <a:gd name="connsiteY2" fmla="*/ 0 h 10000"/>
              <a:gd name="connsiteX3" fmla="*/ 0 w 10000"/>
              <a:gd name="connsiteY3" fmla="*/ 0 h 10000"/>
              <a:gd name="connsiteX4" fmla="*/ 0 w 10000"/>
              <a:gd name="connsiteY4" fmla="*/ 10000 h 10000"/>
              <a:gd name="connsiteX0" fmla="*/ 0 w 10207"/>
              <a:gd name="connsiteY0" fmla="*/ 10000 h 10000"/>
              <a:gd name="connsiteX1" fmla="*/ 6721 w 10207"/>
              <a:gd name="connsiteY1" fmla="*/ 10000 h 10000"/>
              <a:gd name="connsiteX2" fmla="*/ 10000 w 10207"/>
              <a:gd name="connsiteY2" fmla="*/ 0 h 10000"/>
              <a:gd name="connsiteX3" fmla="*/ 0 w 10207"/>
              <a:gd name="connsiteY3" fmla="*/ 0 h 10000"/>
              <a:gd name="connsiteX4" fmla="*/ 0 w 10207"/>
              <a:gd name="connsiteY4" fmla="*/ 10000 h 10000"/>
              <a:gd name="connsiteX0" fmla="*/ 0 w 7971"/>
              <a:gd name="connsiteY0" fmla="*/ 10000 h 10000"/>
              <a:gd name="connsiteX1" fmla="*/ 6721 w 7971"/>
              <a:gd name="connsiteY1" fmla="*/ 10000 h 10000"/>
              <a:gd name="connsiteX2" fmla="*/ 7649 w 7971"/>
              <a:gd name="connsiteY2" fmla="*/ 0 h 10000"/>
              <a:gd name="connsiteX3" fmla="*/ 0 w 7971"/>
              <a:gd name="connsiteY3" fmla="*/ 0 h 10000"/>
              <a:gd name="connsiteX4" fmla="*/ 0 w 7971"/>
              <a:gd name="connsiteY4" fmla="*/ 10000 h 10000"/>
              <a:gd name="connsiteX0" fmla="*/ 0 w 10468"/>
              <a:gd name="connsiteY0" fmla="*/ 10000 h 10000"/>
              <a:gd name="connsiteX1" fmla="*/ 8432 w 10468"/>
              <a:gd name="connsiteY1" fmla="*/ 10000 h 10000"/>
              <a:gd name="connsiteX2" fmla="*/ 9596 w 10468"/>
              <a:gd name="connsiteY2" fmla="*/ 0 h 10000"/>
              <a:gd name="connsiteX3" fmla="*/ 0 w 10468"/>
              <a:gd name="connsiteY3" fmla="*/ 0 h 10000"/>
              <a:gd name="connsiteX4" fmla="*/ 0 w 10468"/>
              <a:gd name="connsiteY4" fmla="*/ 10000 h 10000"/>
              <a:gd name="connsiteX0" fmla="*/ 0 w 10792"/>
              <a:gd name="connsiteY0" fmla="*/ 10000 h 10000"/>
              <a:gd name="connsiteX1" fmla="*/ 8432 w 10792"/>
              <a:gd name="connsiteY1" fmla="*/ 10000 h 10000"/>
              <a:gd name="connsiteX2" fmla="*/ 9596 w 10792"/>
              <a:gd name="connsiteY2" fmla="*/ 0 h 10000"/>
              <a:gd name="connsiteX3" fmla="*/ 0 w 10792"/>
              <a:gd name="connsiteY3" fmla="*/ 0 h 10000"/>
              <a:gd name="connsiteX4" fmla="*/ 0 w 10792"/>
              <a:gd name="connsiteY4" fmla="*/ 10000 h 10000"/>
              <a:gd name="connsiteX0" fmla="*/ 0 w 10951"/>
              <a:gd name="connsiteY0" fmla="*/ 10000 h 10000"/>
              <a:gd name="connsiteX1" fmla="*/ 9452 w 10951"/>
              <a:gd name="connsiteY1" fmla="*/ 10000 h 10000"/>
              <a:gd name="connsiteX2" fmla="*/ 9596 w 10951"/>
              <a:gd name="connsiteY2" fmla="*/ 0 h 10000"/>
              <a:gd name="connsiteX3" fmla="*/ 0 w 10951"/>
              <a:gd name="connsiteY3" fmla="*/ 0 h 10000"/>
              <a:gd name="connsiteX4" fmla="*/ 0 w 10951"/>
              <a:gd name="connsiteY4" fmla="*/ 10000 h 10000"/>
              <a:gd name="connsiteX0" fmla="*/ 0 w 10590"/>
              <a:gd name="connsiteY0" fmla="*/ 10000 h 10000"/>
              <a:gd name="connsiteX1" fmla="*/ 9452 w 10590"/>
              <a:gd name="connsiteY1" fmla="*/ 10000 h 10000"/>
              <a:gd name="connsiteX2" fmla="*/ 9596 w 10590"/>
              <a:gd name="connsiteY2" fmla="*/ 0 h 10000"/>
              <a:gd name="connsiteX3" fmla="*/ 0 w 10590"/>
              <a:gd name="connsiteY3" fmla="*/ 0 h 10000"/>
              <a:gd name="connsiteX4" fmla="*/ 0 w 10590"/>
              <a:gd name="connsiteY4" fmla="*/ 10000 h 10000"/>
              <a:gd name="connsiteX0" fmla="*/ 0 w 10670"/>
              <a:gd name="connsiteY0" fmla="*/ 10000 h 10000"/>
              <a:gd name="connsiteX1" fmla="*/ 9452 w 10670"/>
              <a:gd name="connsiteY1" fmla="*/ 10000 h 10000"/>
              <a:gd name="connsiteX2" fmla="*/ 9596 w 10670"/>
              <a:gd name="connsiteY2" fmla="*/ 0 h 10000"/>
              <a:gd name="connsiteX3" fmla="*/ 0 w 10670"/>
              <a:gd name="connsiteY3" fmla="*/ 0 h 10000"/>
              <a:gd name="connsiteX4" fmla="*/ 0 w 1067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70" h="10000">
                <a:moveTo>
                  <a:pt x="0" y="10000"/>
                </a:moveTo>
                <a:lnTo>
                  <a:pt x="9452" y="10000"/>
                </a:lnTo>
                <a:cubicBezTo>
                  <a:pt x="5801" y="6364"/>
                  <a:pt x="13342" y="4269"/>
                  <a:pt x="9596" y="0"/>
                </a:cubicBezTo>
                <a:lnTo>
                  <a:pt x="0" y="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1" rIns="91440" bIns="45721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1" b="0" i="0" u="none" strike="noStrike" kern="1200" cap="none" spc="0" normalizeH="0" baseline="0" noProof="0">
              <a:ln>
                <a:noFill/>
              </a:ln>
              <a:solidFill>
                <a:srgbClr val="2980B9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515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CA711CF-17B0-45EA-9444-32D0AAFB09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85911"/>
            <a:ext cx="12192000" cy="4286178"/>
          </a:xfrm>
          <a:ln>
            <a:noFill/>
          </a:ln>
        </p:spPr>
        <p:txBody>
          <a:bodyPr/>
          <a:lstStyle/>
          <a:p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96560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39814A-ACBE-20B9-D6AE-475A17EFF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5ED803C-3354-71C8-F625-E76D62B78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40D3-E0DE-46DA-8001-E060CA494A74}" type="datetimeFigureOut">
              <a:rPr lang="en-PK" smtClean="0"/>
              <a:t>02/26/2025</a:t>
            </a:fld>
            <a:endParaRPr lang="en-PK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BBCA3E3-88AE-FB77-0827-57874D722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ABF6687-1D4B-FCB2-E8B7-37EE334FA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428C-7100-44C6-A252-5732F9306BD3}" type="slidenum">
              <a:rPr lang="en-PK" smtClean="0"/>
              <a:t>‹Nr.›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73796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BBE3D-E352-1239-E54D-3CD4B8412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71B93C-CE96-A0DF-6683-A6A75D6735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7A7228-196D-9E08-A9EC-7C71D39A5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40D3-E0DE-46DA-8001-E060CA494A74}" type="datetimeFigureOut">
              <a:rPr lang="en-PK" smtClean="0"/>
              <a:t>02/26/2025</a:t>
            </a:fld>
            <a:endParaRPr lang="en-P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A3623-C3BE-B291-4A0F-9E4AEC35C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9B61C7-60CF-6570-160F-C07E36FF0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428C-7100-44C6-A252-5732F9306BD3}" type="slidenum">
              <a:rPr lang="en-PK" smtClean="0"/>
              <a:t>‹Nr.›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63836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BA92F-733C-9426-48C9-D57358D68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CFFF81-2BFD-838B-37DD-A68A940A2B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D59BFC-1AA2-CC21-E281-84007CA1B8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F8E3C7-39B8-425E-CAA6-84FAA66F1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40D3-E0DE-46DA-8001-E060CA494A74}" type="datetimeFigureOut">
              <a:rPr lang="en-PK" smtClean="0"/>
              <a:t>02/26/2025</a:t>
            </a:fld>
            <a:endParaRPr lang="en-P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EAF719-3B8F-1768-8C8C-E9379A01A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878AC1-5CA8-B159-6B54-6F6C88DBF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428C-7100-44C6-A252-5732F9306BD3}" type="slidenum">
              <a:rPr lang="en-PK" smtClean="0"/>
              <a:t>‹Nr.›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87768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9954B-E567-3352-0696-F2879C330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204DCD-0B7F-D320-8B51-69442FB0E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2A339C-F2D8-EFBA-6BDD-EF2B04E859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87B42A-A1DC-D2A0-E2B4-CA87A31AD0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91884-4032-0483-9F7D-77285B2F7E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0B8872-B209-51E4-1534-BEE7E27C3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40D3-E0DE-46DA-8001-E060CA494A74}" type="datetimeFigureOut">
              <a:rPr lang="en-PK" smtClean="0"/>
              <a:t>02/26/2025</a:t>
            </a:fld>
            <a:endParaRPr lang="en-P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853D4B-ADC0-CDDB-394A-8F5289856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CB071D-9376-29F9-4725-D16152FF4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428C-7100-44C6-A252-5732F9306BD3}" type="slidenum">
              <a:rPr lang="en-PK" smtClean="0"/>
              <a:t>‹Nr.›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317836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8EC3292-572F-833B-12FF-D78E84397B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" y="1341"/>
            <a:ext cx="12191999" cy="2902144"/>
          </a:xfrm>
          <a:custGeom>
            <a:avLst/>
            <a:gdLst>
              <a:gd name="connsiteX0" fmla="*/ 0 w 12191999"/>
              <a:gd name="connsiteY0" fmla="*/ 0 h 2902144"/>
              <a:gd name="connsiteX1" fmla="*/ 12191999 w 12191999"/>
              <a:gd name="connsiteY1" fmla="*/ 0 h 2902144"/>
              <a:gd name="connsiteX2" fmla="*/ 12191999 w 12191999"/>
              <a:gd name="connsiteY2" fmla="*/ 1761936 h 2902144"/>
              <a:gd name="connsiteX3" fmla="*/ 11961158 w 12191999"/>
              <a:gd name="connsiteY3" fmla="*/ 1859344 h 2902144"/>
              <a:gd name="connsiteX4" fmla="*/ 6119977 w 12191999"/>
              <a:gd name="connsiteY4" fmla="*/ 2902144 h 2902144"/>
              <a:gd name="connsiteX5" fmla="*/ 29452 w 12191999"/>
              <a:gd name="connsiteY5" fmla="*/ 1754129 h 2902144"/>
              <a:gd name="connsiteX6" fmla="*/ 0 w 12191999"/>
              <a:gd name="connsiteY6" fmla="*/ 1740807 h 2902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2902144">
                <a:moveTo>
                  <a:pt x="0" y="0"/>
                </a:moveTo>
                <a:lnTo>
                  <a:pt x="12191999" y="0"/>
                </a:lnTo>
                <a:lnTo>
                  <a:pt x="12191999" y="1761936"/>
                </a:lnTo>
                <a:lnTo>
                  <a:pt x="11961158" y="1859344"/>
                </a:lnTo>
                <a:cubicBezTo>
                  <a:pt x="10359208" y="2512008"/>
                  <a:pt x="8328832" y="2902144"/>
                  <a:pt x="6119977" y="2902144"/>
                </a:cubicBezTo>
                <a:cubicBezTo>
                  <a:pt x="3794865" y="2902144"/>
                  <a:pt x="1667516" y="2469861"/>
                  <a:pt x="29452" y="1754129"/>
                </a:cubicBezTo>
                <a:lnTo>
                  <a:pt x="0" y="174080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44956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rgbClr val="2C23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B3AA8E-A6A1-5E50-A038-15AE987C7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140D3-E0DE-46DA-8001-E060CA494A74}" type="datetimeFigureOut">
              <a:rPr lang="en-PK" smtClean="0"/>
              <a:t>02/26/2025</a:t>
            </a:fld>
            <a:endParaRPr lang="en-P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D4711E-6204-C424-3C67-40E3F90E2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53DF75-94CB-04ED-805F-62E1BC30E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2428C-7100-44C6-A252-5732F9306BD3}" type="slidenum">
              <a:rPr lang="en-PK" smtClean="0"/>
              <a:t>‹Nr.›</a:t>
            </a:fld>
            <a:endParaRPr lang="en-PK"/>
          </a:p>
        </p:txBody>
      </p:sp>
      <p:pic>
        <p:nvPicPr>
          <p:cNvPr id="5" name="Picture 10" descr="A finger pointing at a network&#10;&#10;Description automatically generated">
            <a:extLst>
              <a:ext uri="{FF2B5EF4-FFF2-40B4-BE49-F238E27FC236}">
                <a16:creationId xmlns:a16="http://schemas.microsoft.com/office/drawing/2014/main" id="{611C1742-9F44-4878-CFF9-DA8DC498EF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8">
            <a:extLst>
              <a:ext uri="{FF2B5EF4-FFF2-40B4-BE49-F238E27FC236}">
                <a16:creationId xmlns:a16="http://schemas.microsoft.com/office/drawing/2014/main" id="{D61A7131-FE4B-7E71-F3B3-9906549A11A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/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392EC732-5589-D108-28CE-BF55EADA2B06}"/>
              </a:ext>
            </a:extLst>
          </p:cNvPr>
          <p:cNvSpPr/>
          <p:nvPr userDrawn="1"/>
        </p:nvSpPr>
        <p:spPr>
          <a:xfrm>
            <a:off x="338670" y="148281"/>
            <a:ext cx="1972044" cy="6271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07136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C1FA9D-1866-DD5A-DD13-39237A438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862CC5-D076-6F34-9D12-AA5A5A10DA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740EEB-10B8-D130-108C-E5467491C2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5140D3-E0DE-46DA-8001-E060CA494A74}" type="datetimeFigureOut">
              <a:rPr lang="en-PK" smtClean="0"/>
              <a:t>02/26/2025</a:t>
            </a:fld>
            <a:endParaRPr lang="en-P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83B472-7611-80F6-8C86-686DD9FFC6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P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85136B-73DF-9316-4120-FBAB5A3A32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702428C-7100-44C6-A252-5732F9306BD3}" type="slidenum">
              <a:rPr lang="en-PK" smtClean="0"/>
              <a:t>‹Nr.›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416071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72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4" r:id="rId14"/>
    <p:sldLayoutId id="2147483670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P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C80D92-1348-222D-0B0C-F26EC52A2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finger pointing at a network&#10;&#10;Description automatically generated">
            <a:extLst>
              <a:ext uri="{FF2B5EF4-FFF2-40B4-BE49-F238E27FC236}">
                <a16:creationId xmlns:a16="http://schemas.microsoft.com/office/drawing/2014/main" id="{8C097A56-7666-B987-2C6B-58D6EE1A23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EF81C89-9A40-0E7D-2834-E9493399C9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/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4D63CB18-8F4D-D66C-1815-B9AFA77ACE0F}"/>
              </a:ext>
            </a:extLst>
          </p:cNvPr>
          <p:cNvSpPr txBox="1">
            <a:spLocks/>
          </p:cNvSpPr>
          <p:nvPr/>
        </p:nvSpPr>
        <p:spPr>
          <a:xfrm>
            <a:off x="411923" y="1961626"/>
            <a:ext cx="5031153" cy="280846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2800" b="1" dirty="0" err="1">
                <a:solidFill>
                  <a:schemeClr val="accent1"/>
                </a:solidFill>
              </a:rPr>
              <a:t>rules</a:t>
            </a:r>
            <a:r>
              <a:rPr lang="de-DE" sz="2800" b="1" dirty="0">
                <a:solidFill>
                  <a:schemeClr val="accent1"/>
                </a:solidFill>
              </a:rPr>
              <a:t> and </a:t>
            </a:r>
            <a:r>
              <a:rPr lang="de-DE" sz="2800" b="1" dirty="0" err="1">
                <a:solidFill>
                  <a:schemeClr val="accent1"/>
                </a:solidFill>
              </a:rPr>
              <a:t>regulations</a:t>
            </a:r>
            <a:r>
              <a:rPr lang="de-DE" sz="2800" b="1" dirty="0">
                <a:solidFill>
                  <a:schemeClr val="accent1"/>
                </a:solidFill>
              </a:rPr>
              <a:t> </a:t>
            </a:r>
            <a:r>
              <a:rPr lang="de-DE" sz="2800" b="1" dirty="0" err="1">
                <a:solidFill>
                  <a:schemeClr val="accent1"/>
                </a:solidFill>
              </a:rPr>
              <a:t>for</a:t>
            </a:r>
            <a:r>
              <a:rPr lang="de-DE" sz="2800" b="1" dirty="0">
                <a:solidFill>
                  <a:schemeClr val="accent1"/>
                </a:solidFill>
              </a:rPr>
              <a:t> </a:t>
            </a:r>
            <a:r>
              <a:rPr lang="de-DE" sz="2800" b="1" dirty="0" err="1">
                <a:solidFill>
                  <a:schemeClr val="accent1"/>
                </a:solidFill>
              </a:rPr>
              <a:t>the</a:t>
            </a:r>
            <a:r>
              <a:rPr lang="de-DE" sz="2800" b="1" dirty="0">
                <a:solidFill>
                  <a:schemeClr val="accent1"/>
                </a:solidFill>
              </a:rPr>
              <a:t> </a:t>
            </a:r>
            <a:r>
              <a:rPr lang="de-DE" sz="2800" b="1" dirty="0" err="1">
                <a:solidFill>
                  <a:schemeClr val="accent1"/>
                </a:solidFill>
              </a:rPr>
              <a:t>use</a:t>
            </a:r>
            <a:r>
              <a:rPr lang="de-DE" sz="2800" b="1" dirty="0">
                <a:solidFill>
                  <a:schemeClr val="accent1"/>
                </a:solidFill>
              </a:rPr>
              <a:t> </a:t>
            </a:r>
            <a:r>
              <a:rPr lang="de-DE" sz="2800" b="1" dirty="0" err="1">
                <a:solidFill>
                  <a:schemeClr val="accent1"/>
                </a:solidFill>
              </a:rPr>
              <a:t>of</a:t>
            </a:r>
            <a:r>
              <a:rPr lang="de-DE" sz="2800" b="1" dirty="0">
                <a:solidFill>
                  <a:schemeClr val="accent1"/>
                </a:solidFill>
              </a:rPr>
              <a:t> </a:t>
            </a:r>
            <a:r>
              <a:rPr lang="de-DE" sz="2800" b="1" dirty="0" err="1">
                <a:solidFill>
                  <a:schemeClr val="accent1"/>
                </a:solidFill>
              </a:rPr>
              <a:t>autonomous</a:t>
            </a:r>
            <a:r>
              <a:rPr lang="de-DE" sz="2800" b="1" dirty="0">
                <a:solidFill>
                  <a:schemeClr val="accent1"/>
                </a:solidFill>
              </a:rPr>
              <a:t> </a:t>
            </a:r>
            <a:r>
              <a:rPr lang="de-DE" sz="2800" b="1" dirty="0" err="1">
                <a:solidFill>
                  <a:schemeClr val="accent1"/>
                </a:solidFill>
              </a:rPr>
              <a:t>systems</a:t>
            </a:r>
            <a:r>
              <a:rPr lang="de-DE" sz="2800" b="1" dirty="0">
                <a:solidFill>
                  <a:schemeClr val="accent1"/>
                </a:solidFill>
              </a:rPr>
              <a:t> and AI in </a:t>
            </a:r>
            <a:r>
              <a:rPr lang="de-DE" sz="2800" b="1" dirty="0" err="1">
                <a:solidFill>
                  <a:schemeClr val="accent1"/>
                </a:solidFill>
              </a:rPr>
              <a:t>shipping</a:t>
            </a:r>
            <a:endParaRPr lang="de-DE" sz="2800" b="1" dirty="0">
              <a:solidFill>
                <a:schemeClr val="accent1"/>
              </a:solidFill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br>
              <a:rPr lang="de-DE" sz="2800" b="1" dirty="0">
                <a:solidFill>
                  <a:schemeClr val="accent1"/>
                </a:solidFill>
              </a:rPr>
            </a:br>
            <a:r>
              <a:rPr lang="de-DE" sz="2800" b="1" dirty="0">
                <a:solidFill>
                  <a:schemeClr val="accent1"/>
                </a:solidFill>
              </a:rPr>
              <a:t>- </a:t>
            </a:r>
            <a:r>
              <a:rPr lang="de-DE" sz="2800" b="1" dirty="0" err="1">
                <a:solidFill>
                  <a:schemeClr val="accent1"/>
                </a:solidFill>
              </a:rPr>
              <a:t>Cyber</a:t>
            </a:r>
            <a:r>
              <a:rPr lang="de-DE" sz="2800" b="1" dirty="0">
                <a:solidFill>
                  <a:schemeClr val="accent1"/>
                </a:solidFill>
              </a:rPr>
              <a:t> and </a:t>
            </a:r>
            <a:r>
              <a:rPr lang="de-DE" sz="2800" b="1" dirty="0" err="1">
                <a:solidFill>
                  <a:schemeClr val="accent1"/>
                </a:solidFill>
              </a:rPr>
              <a:t>data</a:t>
            </a:r>
            <a:r>
              <a:rPr lang="de-DE" sz="2800" b="1" dirty="0">
                <a:solidFill>
                  <a:schemeClr val="accent1"/>
                </a:solidFill>
              </a:rPr>
              <a:t> </a:t>
            </a:r>
            <a:r>
              <a:rPr lang="de-DE" sz="2800" b="1" dirty="0" err="1">
                <a:solidFill>
                  <a:schemeClr val="accent1"/>
                </a:solidFill>
              </a:rPr>
              <a:t>security</a:t>
            </a:r>
            <a:r>
              <a:rPr lang="de-DE" sz="2800" b="1" dirty="0">
                <a:solidFill>
                  <a:schemeClr val="accent1"/>
                </a:solidFill>
              </a:rPr>
              <a:t> -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de-DE" sz="4000" b="1" dirty="0">
              <a:solidFill>
                <a:schemeClr val="accent1"/>
              </a:solidFill>
              <a:latin typeface="Trebuchet MS"/>
              <a:cs typeface="Trebuchet MS"/>
            </a:endParaRPr>
          </a:p>
        </p:txBody>
      </p:sp>
      <p:sp>
        <p:nvSpPr>
          <p:cNvPr id="13" name="object 3">
            <a:extLst>
              <a:ext uri="{FF2B5EF4-FFF2-40B4-BE49-F238E27FC236}">
                <a16:creationId xmlns:a16="http://schemas.microsoft.com/office/drawing/2014/main" id="{29BD85BD-4F16-8EA0-0AC1-DF3668E529A8}"/>
              </a:ext>
            </a:extLst>
          </p:cNvPr>
          <p:cNvSpPr/>
          <p:nvPr/>
        </p:nvSpPr>
        <p:spPr>
          <a:xfrm>
            <a:off x="338670" y="148281"/>
            <a:ext cx="1972044" cy="6271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2DE008B-CBBC-38EE-EC50-1A9A98669D0A}"/>
              </a:ext>
            </a:extLst>
          </p:cNvPr>
          <p:cNvSpPr txBox="1"/>
          <p:nvPr/>
        </p:nvSpPr>
        <p:spPr>
          <a:xfrm>
            <a:off x="411923" y="5486400"/>
            <a:ext cx="4174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accent1"/>
                </a:solidFill>
              </a:rPr>
              <a:t>Bernd Dettmers</a:t>
            </a:r>
          </a:p>
          <a:p>
            <a:r>
              <a:rPr lang="de-DE" b="1" dirty="0">
                <a:solidFill>
                  <a:schemeClr val="accent1"/>
                </a:solidFill>
              </a:rPr>
              <a:t>26.02.2025</a:t>
            </a:r>
          </a:p>
        </p:txBody>
      </p:sp>
      <p:pic>
        <p:nvPicPr>
          <p:cNvPr id="19" name="Grafik 18" descr="Ein Bild, das Transport, Wasserfahrzeug, Wasser, Schiff enthält.&#10;&#10;Automatisch generierte Beschreibung">
            <a:extLst>
              <a:ext uri="{FF2B5EF4-FFF2-40B4-BE49-F238E27FC236}">
                <a16:creationId xmlns:a16="http://schemas.microsoft.com/office/drawing/2014/main" id="{C3815CE7-2055-2CD8-8F41-E5136E514C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828" y="-115656"/>
            <a:ext cx="7089312" cy="708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9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rafik 9">
            <a:extLst>
              <a:ext uri="{FF2B5EF4-FFF2-40B4-BE49-F238E27FC236}">
                <a16:creationId xmlns:a16="http://schemas.microsoft.com/office/drawing/2014/main" id="{88232CD7-9BD0-9FBE-7F9A-BF9C0DD5E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140000">
            <a:off x="6232968" y="-611067"/>
            <a:ext cx="6471336" cy="8685174"/>
          </a:xfrm>
          <a:prstGeom prst="rect">
            <a:avLst/>
          </a:prstGeom>
        </p:spPr>
      </p:pic>
      <p:grpSp>
        <p:nvGrpSpPr>
          <p:cNvPr id="8" name="Graphic 2">
            <a:extLst>
              <a:ext uri="{FF2B5EF4-FFF2-40B4-BE49-F238E27FC236}">
                <a16:creationId xmlns:a16="http://schemas.microsoft.com/office/drawing/2014/main" id="{6DBB6D03-B147-5219-F129-2A3DE2F4B1E2}"/>
              </a:ext>
            </a:extLst>
          </p:cNvPr>
          <p:cNvGrpSpPr/>
          <p:nvPr/>
        </p:nvGrpSpPr>
        <p:grpSpPr>
          <a:xfrm>
            <a:off x="10439480" y="5237584"/>
            <a:ext cx="1037951" cy="1617005"/>
            <a:chOff x="10439480" y="5237584"/>
            <a:chExt cx="1037951" cy="1617005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505D68B-97A4-DC2D-D05D-66C808174070}"/>
                </a:ext>
              </a:extLst>
            </p:cNvPr>
            <p:cNvSpPr/>
            <p:nvPr/>
          </p:nvSpPr>
          <p:spPr>
            <a:xfrm>
              <a:off x="10463747" y="5544144"/>
              <a:ext cx="974602" cy="1092995"/>
            </a:xfrm>
            <a:custGeom>
              <a:avLst/>
              <a:gdLst>
                <a:gd name="connsiteX0" fmla="*/ 845001 w 974602"/>
                <a:gd name="connsiteY0" fmla="*/ 0 h 1092995"/>
                <a:gd name="connsiteX1" fmla="*/ 974603 w 974602"/>
                <a:gd name="connsiteY1" fmla="*/ 0 h 1092995"/>
                <a:gd name="connsiteX2" fmla="*/ 974603 w 974602"/>
                <a:gd name="connsiteY2" fmla="*/ 1092996 h 1092995"/>
                <a:gd name="connsiteX3" fmla="*/ 845001 w 974602"/>
                <a:gd name="connsiteY3" fmla="*/ 1092996 h 1092995"/>
                <a:gd name="connsiteX4" fmla="*/ 129601 w 974602"/>
                <a:gd name="connsiteY4" fmla="*/ 1092996 h 1092995"/>
                <a:gd name="connsiteX5" fmla="*/ 0 w 974602"/>
                <a:gd name="connsiteY5" fmla="*/ 1092996 h 1092995"/>
                <a:gd name="connsiteX6" fmla="*/ 0 w 974602"/>
                <a:gd name="connsiteY6" fmla="*/ 0 h 1092995"/>
                <a:gd name="connsiteX7" fmla="*/ 129601 w 974602"/>
                <a:gd name="connsiteY7" fmla="*/ 0 h 1092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4602" h="1092995">
                  <a:moveTo>
                    <a:pt x="845001" y="0"/>
                  </a:moveTo>
                  <a:cubicBezTo>
                    <a:pt x="916578" y="0"/>
                    <a:pt x="974603" y="0"/>
                    <a:pt x="974603" y="0"/>
                  </a:cubicBezTo>
                  <a:lnTo>
                    <a:pt x="974603" y="1092996"/>
                  </a:lnTo>
                  <a:cubicBezTo>
                    <a:pt x="974603" y="1092996"/>
                    <a:pt x="916578" y="1092996"/>
                    <a:pt x="845001" y="1092996"/>
                  </a:cubicBezTo>
                  <a:lnTo>
                    <a:pt x="129601" y="1092996"/>
                  </a:lnTo>
                  <a:cubicBezTo>
                    <a:pt x="58024" y="1092996"/>
                    <a:pt x="0" y="1092996"/>
                    <a:pt x="0" y="1092996"/>
                  </a:cubicBezTo>
                  <a:lnTo>
                    <a:pt x="0" y="0"/>
                  </a:lnTo>
                  <a:cubicBezTo>
                    <a:pt x="0" y="0"/>
                    <a:pt x="58024" y="0"/>
                    <a:pt x="129601" y="0"/>
                  </a:cubicBezTo>
                  <a:close/>
                </a:path>
              </a:pathLst>
            </a:custGeom>
            <a:solidFill>
              <a:srgbClr val="D25D27"/>
            </a:solidFill>
            <a:ln w="14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1AB17A9-9E35-AD3E-6580-232E1C69CCF3}"/>
                </a:ext>
              </a:extLst>
            </p:cNvPr>
            <p:cNvSpPr/>
            <p:nvPr/>
          </p:nvSpPr>
          <p:spPr>
            <a:xfrm>
              <a:off x="10707818" y="5237584"/>
              <a:ext cx="487301" cy="487301"/>
            </a:xfrm>
            <a:custGeom>
              <a:avLst/>
              <a:gdLst>
                <a:gd name="connsiteX0" fmla="*/ 487302 w 487301"/>
                <a:gd name="connsiteY0" fmla="*/ 243651 h 487301"/>
                <a:gd name="connsiteX1" fmla="*/ 243651 w 487301"/>
                <a:gd name="connsiteY1" fmla="*/ 487302 h 487301"/>
                <a:gd name="connsiteX2" fmla="*/ 0 w 487301"/>
                <a:gd name="connsiteY2" fmla="*/ 243651 h 487301"/>
                <a:gd name="connsiteX3" fmla="*/ 243651 w 487301"/>
                <a:gd name="connsiteY3" fmla="*/ 0 h 487301"/>
                <a:gd name="connsiteX4" fmla="*/ 487302 w 487301"/>
                <a:gd name="connsiteY4" fmla="*/ 243651 h 487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301" h="487301">
                  <a:moveTo>
                    <a:pt x="487302" y="243651"/>
                  </a:moveTo>
                  <a:cubicBezTo>
                    <a:pt x="487302" y="378215"/>
                    <a:pt x="378215" y="487302"/>
                    <a:pt x="243651" y="487302"/>
                  </a:cubicBezTo>
                  <a:cubicBezTo>
                    <a:pt x="109086" y="487302"/>
                    <a:pt x="0" y="378216"/>
                    <a:pt x="0" y="243651"/>
                  </a:cubicBezTo>
                  <a:cubicBezTo>
                    <a:pt x="0" y="109086"/>
                    <a:pt x="109086" y="0"/>
                    <a:pt x="243651" y="0"/>
                  </a:cubicBezTo>
                  <a:cubicBezTo>
                    <a:pt x="378215" y="0"/>
                    <a:pt x="487302" y="109086"/>
                    <a:pt x="487302" y="243651"/>
                  </a:cubicBezTo>
                  <a:close/>
                </a:path>
              </a:pathLst>
            </a:custGeom>
            <a:solidFill>
              <a:srgbClr val="263238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2ED3798-7511-6178-B5FE-028918443D13}"/>
                </a:ext>
              </a:extLst>
            </p:cNvPr>
            <p:cNvSpPr/>
            <p:nvPr/>
          </p:nvSpPr>
          <p:spPr>
            <a:xfrm>
              <a:off x="10571071" y="5815256"/>
              <a:ext cx="774666" cy="758553"/>
            </a:xfrm>
            <a:custGeom>
              <a:avLst/>
              <a:gdLst>
                <a:gd name="connsiteX0" fmla="*/ 338925 w 774666"/>
                <a:gd name="connsiteY0" fmla="*/ 0 h 758553"/>
                <a:gd name="connsiteX1" fmla="*/ 0 w 774666"/>
                <a:gd name="connsiteY1" fmla="*/ 174296 h 758553"/>
                <a:gd name="connsiteX2" fmla="*/ 148516 w 774666"/>
                <a:gd name="connsiteY2" fmla="*/ 758554 h 758553"/>
                <a:gd name="connsiteX3" fmla="*/ 632735 w 774666"/>
                <a:gd name="connsiteY3" fmla="*/ 758554 h 758553"/>
                <a:gd name="connsiteX4" fmla="*/ 774667 w 774666"/>
                <a:gd name="connsiteY4" fmla="*/ 174296 h 758553"/>
                <a:gd name="connsiteX5" fmla="*/ 419629 w 774666"/>
                <a:gd name="connsiteY5" fmla="*/ 3223 h 758553"/>
                <a:gd name="connsiteX6" fmla="*/ 338925 w 774666"/>
                <a:gd name="connsiteY6" fmla="*/ 0 h 758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4666" h="758553">
                  <a:moveTo>
                    <a:pt x="338925" y="0"/>
                  </a:moveTo>
                  <a:lnTo>
                    <a:pt x="0" y="174296"/>
                  </a:lnTo>
                  <a:lnTo>
                    <a:pt x="148516" y="758554"/>
                  </a:lnTo>
                  <a:lnTo>
                    <a:pt x="632735" y="758554"/>
                  </a:lnTo>
                  <a:lnTo>
                    <a:pt x="774667" y="174296"/>
                  </a:lnTo>
                  <a:lnTo>
                    <a:pt x="419629" y="3223"/>
                  </a:lnTo>
                  <a:lnTo>
                    <a:pt x="338925" y="0"/>
                  </a:lnTo>
                  <a:close/>
                </a:path>
              </a:pathLst>
            </a:custGeom>
            <a:solidFill>
              <a:srgbClr val="808080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F58C817-EFC5-3C1C-0A15-4E276D42C2A3}"/>
                </a:ext>
              </a:extLst>
            </p:cNvPr>
            <p:cNvSpPr/>
            <p:nvPr/>
          </p:nvSpPr>
          <p:spPr>
            <a:xfrm>
              <a:off x="10439480" y="5989553"/>
              <a:ext cx="309390" cy="745943"/>
            </a:xfrm>
            <a:custGeom>
              <a:avLst/>
              <a:gdLst>
                <a:gd name="connsiteX0" fmla="*/ 131591 w 309390"/>
                <a:gd name="connsiteY0" fmla="*/ 0 h 745943"/>
                <a:gd name="connsiteX1" fmla="*/ 2270 w 309390"/>
                <a:gd name="connsiteY1" fmla="*/ 544186 h 745943"/>
                <a:gd name="connsiteX2" fmla="*/ 34495 w 309390"/>
                <a:gd name="connsiteY2" fmla="*/ 628252 h 745943"/>
                <a:gd name="connsiteX3" fmla="*/ 205849 w 309390"/>
                <a:gd name="connsiteY3" fmla="*/ 745944 h 745943"/>
                <a:gd name="connsiteX4" fmla="*/ 309390 w 309390"/>
                <a:gd name="connsiteY4" fmla="*/ 745944 h 745943"/>
                <a:gd name="connsiteX5" fmla="*/ 186794 w 309390"/>
                <a:gd name="connsiteY5" fmla="*/ 529614 h 745943"/>
                <a:gd name="connsiteX6" fmla="*/ 248162 w 309390"/>
                <a:gd name="connsiteY6" fmla="*/ 413463 h 74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9390" h="745943">
                  <a:moveTo>
                    <a:pt x="131591" y="0"/>
                  </a:moveTo>
                  <a:lnTo>
                    <a:pt x="2270" y="544186"/>
                  </a:lnTo>
                  <a:cubicBezTo>
                    <a:pt x="-5562" y="576187"/>
                    <a:pt x="7285" y="609687"/>
                    <a:pt x="34495" y="628252"/>
                  </a:cubicBezTo>
                  <a:lnTo>
                    <a:pt x="205849" y="745944"/>
                  </a:lnTo>
                  <a:lnTo>
                    <a:pt x="309390" y="745944"/>
                  </a:lnTo>
                  <a:lnTo>
                    <a:pt x="186794" y="529614"/>
                  </a:lnTo>
                  <a:lnTo>
                    <a:pt x="248162" y="413463"/>
                  </a:lnTo>
                  <a:close/>
                </a:path>
              </a:pathLst>
            </a:custGeom>
            <a:solidFill>
              <a:srgbClr val="808080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6BFA785-6339-8CD9-FCE7-23EDADFED2A3}"/>
                </a:ext>
              </a:extLst>
            </p:cNvPr>
            <p:cNvSpPr/>
            <p:nvPr/>
          </p:nvSpPr>
          <p:spPr>
            <a:xfrm>
              <a:off x="11168218" y="5989553"/>
              <a:ext cx="309213" cy="745943"/>
            </a:xfrm>
            <a:custGeom>
              <a:avLst/>
              <a:gdLst>
                <a:gd name="connsiteX0" fmla="*/ 177519 w 309213"/>
                <a:gd name="connsiteY0" fmla="*/ 0 h 745943"/>
                <a:gd name="connsiteX1" fmla="*/ 306980 w 309213"/>
                <a:gd name="connsiteY1" fmla="*/ 544186 h 745943"/>
                <a:gd name="connsiteX2" fmla="*/ 274755 w 309213"/>
                <a:gd name="connsiteY2" fmla="*/ 628252 h 745943"/>
                <a:gd name="connsiteX3" fmla="*/ 103401 w 309213"/>
                <a:gd name="connsiteY3" fmla="*/ 745944 h 745943"/>
                <a:gd name="connsiteX4" fmla="*/ 0 w 309213"/>
                <a:gd name="connsiteY4" fmla="*/ 745944 h 745943"/>
                <a:gd name="connsiteX5" fmla="*/ 122736 w 309213"/>
                <a:gd name="connsiteY5" fmla="*/ 529614 h 745943"/>
                <a:gd name="connsiteX6" fmla="*/ 61368 w 309213"/>
                <a:gd name="connsiteY6" fmla="*/ 413463 h 74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9213" h="745943">
                  <a:moveTo>
                    <a:pt x="177519" y="0"/>
                  </a:moveTo>
                  <a:lnTo>
                    <a:pt x="306980" y="544186"/>
                  </a:lnTo>
                  <a:cubicBezTo>
                    <a:pt x="314729" y="576187"/>
                    <a:pt x="301908" y="609631"/>
                    <a:pt x="274755" y="628252"/>
                  </a:cubicBezTo>
                  <a:lnTo>
                    <a:pt x="103401" y="745944"/>
                  </a:lnTo>
                  <a:lnTo>
                    <a:pt x="0" y="745944"/>
                  </a:lnTo>
                  <a:lnTo>
                    <a:pt x="122736" y="529614"/>
                  </a:lnTo>
                  <a:lnTo>
                    <a:pt x="61368" y="413463"/>
                  </a:lnTo>
                  <a:close/>
                </a:path>
              </a:pathLst>
            </a:custGeom>
            <a:solidFill>
              <a:srgbClr val="808080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EF71D1C-87EB-E6D7-05D3-9FAFB085BC76}"/>
                </a:ext>
              </a:extLst>
            </p:cNvPr>
            <p:cNvSpPr/>
            <p:nvPr/>
          </p:nvSpPr>
          <p:spPr>
            <a:xfrm>
              <a:off x="10868103" y="5721663"/>
              <a:ext cx="174996" cy="300255"/>
            </a:xfrm>
            <a:custGeom>
              <a:avLst/>
              <a:gdLst>
                <a:gd name="connsiteX0" fmla="*/ 87148 w 174996"/>
                <a:gd name="connsiteY0" fmla="*/ 300255 h 300255"/>
                <a:gd name="connsiteX1" fmla="*/ 87148 w 174996"/>
                <a:gd name="connsiteY1" fmla="*/ 300255 h 300255"/>
                <a:gd name="connsiteX2" fmla="*/ 0 w 174996"/>
                <a:gd name="connsiteY2" fmla="*/ 213107 h 300255"/>
                <a:gd name="connsiteX3" fmla="*/ 0 w 174996"/>
                <a:gd name="connsiteY3" fmla="*/ 0 h 300255"/>
                <a:gd name="connsiteX4" fmla="*/ 174997 w 174996"/>
                <a:gd name="connsiteY4" fmla="*/ 0 h 300255"/>
                <a:gd name="connsiteX5" fmla="*/ 174997 w 174996"/>
                <a:gd name="connsiteY5" fmla="*/ 213107 h 300255"/>
                <a:gd name="connsiteX6" fmla="*/ 87569 w 174996"/>
                <a:gd name="connsiteY6" fmla="*/ 300255 h 300255"/>
                <a:gd name="connsiteX7" fmla="*/ 87148 w 174996"/>
                <a:gd name="connsiteY7" fmla="*/ 300255 h 300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996" h="300255">
                  <a:moveTo>
                    <a:pt x="87148" y="300255"/>
                  </a:moveTo>
                  <a:lnTo>
                    <a:pt x="87148" y="300255"/>
                  </a:lnTo>
                  <a:cubicBezTo>
                    <a:pt x="39021" y="300255"/>
                    <a:pt x="0" y="261234"/>
                    <a:pt x="0" y="213107"/>
                  </a:cubicBezTo>
                  <a:lnTo>
                    <a:pt x="0" y="0"/>
                  </a:lnTo>
                  <a:lnTo>
                    <a:pt x="174997" y="0"/>
                  </a:lnTo>
                  <a:lnTo>
                    <a:pt x="174997" y="213107"/>
                  </a:lnTo>
                  <a:cubicBezTo>
                    <a:pt x="174927" y="261319"/>
                    <a:pt x="135780" y="300339"/>
                    <a:pt x="87569" y="300255"/>
                  </a:cubicBezTo>
                  <a:cubicBezTo>
                    <a:pt x="87428" y="300255"/>
                    <a:pt x="87288" y="300255"/>
                    <a:pt x="87148" y="300255"/>
                  </a:cubicBezTo>
                  <a:close/>
                </a:path>
              </a:pathLst>
            </a:custGeom>
            <a:solidFill>
              <a:srgbClr val="FFFFFF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D5EA950-F7D1-5760-08C5-63DA5825B5CF}"/>
                </a:ext>
              </a:extLst>
            </p:cNvPr>
            <p:cNvSpPr/>
            <p:nvPr/>
          </p:nvSpPr>
          <p:spPr>
            <a:xfrm>
              <a:off x="10868103" y="5721383"/>
              <a:ext cx="174296" cy="174441"/>
            </a:xfrm>
            <a:custGeom>
              <a:avLst/>
              <a:gdLst>
                <a:gd name="connsiteX0" fmla="*/ 0 w 174296"/>
                <a:gd name="connsiteY0" fmla="*/ 136467 h 174441"/>
                <a:gd name="connsiteX1" fmla="*/ 66692 w 174296"/>
                <a:gd name="connsiteY1" fmla="*/ 173036 h 174441"/>
                <a:gd name="connsiteX2" fmla="*/ 66692 w 174296"/>
                <a:gd name="connsiteY2" fmla="*/ 173036 h 174441"/>
                <a:gd name="connsiteX3" fmla="*/ 92893 w 174296"/>
                <a:gd name="connsiteY3" fmla="*/ 174437 h 174441"/>
                <a:gd name="connsiteX4" fmla="*/ 121615 w 174296"/>
                <a:gd name="connsiteY4" fmla="*/ 173036 h 174441"/>
                <a:gd name="connsiteX5" fmla="*/ 121615 w 174296"/>
                <a:gd name="connsiteY5" fmla="*/ 172195 h 174441"/>
                <a:gd name="connsiteX6" fmla="*/ 174296 w 174296"/>
                <a:gd name="connsiteY6" fmla="*/ 140110 h 174441"/>
                <a:gd name="connsiteX7" fmla="*/ 174296 w 174296"/>
                <a:gd name="connsiteY7" fmla="*/ 0 h 174441"/>
                <a:gd name="connsiteX8" fmla="*/ 0 w 174296"/>
                <a:gd name="connsiteY8" fmla="*/ 0 h 174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296" h="174441">
                  <a:moveTo>
                    <a:pt x="0" y="136467"/>
                  </a:moveTo>
                  <a:cubicBezTo>
                    <a:pt x="18186" y="154905"/>
                    <a:pt x="41374" y="167613"/>
                    <a:pt x="66692" y="173036"/>
                  </a:cubicBezTo>
                  <a:lnTo>
                    <a:pt x="66692" y="173036"/>
                  </a:lnTo>
                  <a:cubicBezTo>
                    <a:pt x="75393" y="174016"/>
                    <a:pt x="84136" y="174493"/>
                    <a:pt x="92893" y="174437"/>
                  </a:cubicBezTo>
                  <a:cubicBezTo>
                    <a:pt x="102490" y="174479"/>
                    <a:pt x="112074" y="174016"/>
                    <a:pt x="121615" y="173036"/>
                  </a:cubicBezTo>
                  <a:lnTo>
                    <a:pt x="121615" y="172195"/>
                  </a:lnTo>
                  <a:cubicBezTo>
                    <a:pt x="141917" y="166843"/>
                    <a:pt x="160215" y="155690"/>
                    <a:pt x="174296" y="140110"/>
                  </a:cubicBezTo>
                  <a:lnTo>
                    <a:pt x="1742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3238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BC4F0E9-D720-928E-4659-8F2B03EA6B1B}"/>
                </a:ext>
              </a:extLst>
            </p:cNvPr>
            <p:cNvSpPr/>
            <p:nvPr/>
          </p:nvSpPr>
          <p:spPr>
            <a:xfrm>
              <a:off x="10746522" y="5450551"/>
              <a:ext cx="409938" cy="417548"/>
            </a:xfrm>
            <a:custGeom>
              <a:avLst/>
              <a:gdLst>
                <a:gd name="connsiteX0" fmla="*/ 364812 w 409938"/>
                <a:gd name="connsiteY0" fmla="*/ 138849 h 417548"/>
                <a:gd name="connsiteX1" fmla="*/ 350100 w 409938"/>
                <a:gd name="connsiteY1" fmla="*/ 0 h 417548"/>
                <a:gd name="connsiteX2" fmla="*/ 214474 w 409938"/>
                <a:gd name="connsiteY2" fmla="*/ 40912 h 417548"/>
                <a:gd name="connsiteX3" fmla="*/ 65677 w 409938"/>
                <a:gd name="connsiteY3" fmla="*/ 0 h 417548"/>
                <a:gd name="connsiteX4" fmla="*/ 49424 w 409938"/>
                <a:gd name="connsiteY4" fmla="*/ 138849 h 417548"/>
                <a:gd name="connsiteX5" fmla="*/ 1087 w 409938"/>
                <a:gd name="connsiteY5" fmla="*/ 174296 h 417548"/>
                <a:gd name="connsiteX6" fmla="*/ 52647 w 409938"/>
                <a:gd name="connsiteY6" fmla="*/ 245332 h 417548"/>
                <a:gd name="connsiteX7" fmla="*/ 94680 w 409938"/>
                <a:gd name="connsiteY7" fmla="*/ 351815 h 417548"/>
                <a:gd name="connsiteX8" fmla="*/ 188273 w 409938"/>
                <a:gd name="connsiteY8" fmla="*/ 416266 h 417548"/>
                <a:gd name="connsiteX9" fmla="*/ 188273 w 409938"/>
                <a:gd name="connsiteY9" fmla="*/ 416266 h 417548"/>
                <a:gd name="connsiteX10" fmla="*/ 214474 w 409938"/>
                <a:gd name="connsiteY10" fmla="*/ 417527 h 417548"/>
                <a:gd name="connsiteX11" fmla="*/ 243196 w 409938"/>
                <a:gd name="connsiteY11" fmla="*/ 416266 h 417548"/>
                <a:gd name="connsiteX12" fmla="*/ 243196 w 409938"/>
                <a:gd name="connsiteY12" fmla="*/ 415005 h 417548"/>
                <a:gd name="connsiteX13" fmla="*/ 323619 w 409938"/>
                <a:gd name="connsiteY13" fmla="*/ 351255 h 417548"/>
                <a:gd name="connsiteX14" fmla="*/ 361869 w 409938"/>
                <a:gd name="connsiteY14" fmla="*/ 244772 h 417548"/>
                <a:gd name="connsiteX15" fmla="*/ 408946 w 409938"/>
                <a:gd name="connsiteY15" fmla="*/ 173736 h 417548"/>
                <a:gd name="connsiteX16" fmla="*/ 364812 w 409938"/>
                <a:gd name="connsiteY16" fmla="*/ 138849 h 417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9938" h="417548">
                  <a:moveTo>
                    <a:pt x="364812" y="138849"/>
                  </a:moveTo>
                  <a:lnTo>
                    <a:pt x="350100" y="0"/>
                  </a:lnTo>
                  <a:cubicBezTo>
                    <a:pt x="324880" y="29983"/>
                    <a:pt x="253425" y="38530"/>
                    <a:pt x="214474" y="40912"/>
                  </a:cubicBezTo>
                  <a:cubicBezTo>
                    <a:pt x="171600" y="38530"/>
                    <a:pt x="93279" y="29983"/>
                    <a:pt x="65677" y="0"/>
                  </a:cubicBezTo>
                  <a:lnTo>
                    <a:pt x="49424" y="138849"/>
                  </a:lnTo>
                  <a:cubicBezTo>
                    <a:pt x="49424" y="138849"/>
                    <a:pt x="-8581" y="103261"/>
                    <a:pt x="1087" y="174296"/>
                  </a:cubicBezTo>
                  <a:cubicBezTo>
                    <a:pt x="10754" y="245332"/>
                    <a:pt x="52647" y="245332"/>
                    <a:pt x="52647" y="245332"/>
                  </a:cubicBezTo>
                  <a:cubicBezTo>
                    <a:pt x="53572" y="284689"/>
                    <a:pt x="68480" y="322434"/>
                    <a:pt x="94680" y="351815"/>
                  </a:cubicBezTo>
                  <a:cubicBezTo>
                    <a:pt x="117798" y="379837"/>
                    <a:pt x="156328" y="412903"/>
                    <a:pt x="188273" y="416266"/>
                  </a:cubicBezTo>
                  <a:lnTo>
                    <a:pt x="188273" y="416266"/>
                  </a:lnTo>
                  <a:cubicBezTo>
                    <a:pt x="196974" y="417233"/>
                    <a:pt x="205717" y="417653"/>
                    <a:pt x="214474" y="417527"/>
                  </a:cubicBezTo>
                  <a:cubicBezTo>
                    <a:pt x="224057" y="417653"/>
                    <a:pt x="233655" y="417233"/>
                    <a:pt x="243196" y="416266"/>
                  </a:cubicBezTo>
                  <a:lnTo>
                    <a:pt x="243196" y="415005"/>
                  </a:lnTo>
                  <a:cubicBezTo>
                    <a:pt x="271218" y="411082"/>
                    <a:pt x="303584" y="377876"/>
                    <a:pt x="323619" y="351255"/>
                  </a:cubicBezTo>
                  <a:cubicBezTo>
                    <a:pt x="347704" y="320921"/>
                    <a:pt x="361141" y="283498"/>
                    <a:pt x="361869" y="244772"/>
                  </a:cubicBezTo>
                  <a:cubicBezTo>
                    <a:pt x="361869" y="244772"/>
                    <a:pt x="400119" y="244772"/>
                    <a:pt x="408946" y="173736"/>
                  </a:cubicBezTo>
                  <a:cubicBezTo>
                    <a:pt x="417773" y="102700"/>
                    <a:pt x="364812" y="138849"/>
                    <a:pt x="364812" y="138849"/>
                  </a:cubicBezTo>
                  <a:close/>
                </a:path>
              </a:pathLst>
            </a:custGeom>
            <a:solidFill>
              <a:srgbClr val="FFFFFF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6251D8B-FC73-C296-1479-C1A3D8857718}"/>
                </a:ext>
              </a:extLst>
            </p:cNvPr>
            <p:cNvSpPr/>
            <p:nvPr/>
          </p:nvSpPr>
          <p:spPr>
            <a:xfrm>
              <a:off x="10561403" y="6828810"/>
              <a:ext cx="794001" cy="25780"/>
            </a:xfrm>
            <a:custGeom>
              <a:avLst/>
              <a:gdLst>
                <a:gd name="connsiteX0" fmla="*/ 0 w 794001"/>
                <a:gd name="connsiteY0" fmla="*/ 0 h 25780"/>
                <a:gd name="connsiteX1" fmla="*/ 794002 w 794001"/>
                <a:gd name="connsiteY1" fmla="*/ 0 h 25780"/>
                <a:gd name="connsiteX2" fmla="*/ 794002 w 794001"/>
                <a:gd name="connsiteY2" fmla="*/ 25780 h 25780"/>
                <a:gd name="connsiteX3" fmla="*/ 0 w 794001"/>
                <a:gd name="connsiteY3" fmla="*/ 2578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4001" h="25780">
                  <a:moveTo>
                    <a:pt x="0" y="0"/>
                  </a:moveTo>
                  <a:lnTo>
                    <a:pt x="794002" y="0"/>
                  </a:lnTo>
                  <a:lnTo>
                    <a:pt x="794002" y="25780"/>
                  </a:lnTo>
                  <a:lnTo>
                    <a:pt x="0" y="25780"/>
                  </a:lnTo>
                  <a:close/>
                </a:path>
              </a:pathLst>
            </a:custGeom>
            <a:solidFill>
              <a:srgbClr val="D25D27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E6D8CAB-EE40-02C2-E030-16031DF3F5ED}"/>
                </a:ext>
              </a:extLst>
            </p:cNvPr>
            <p:cNvSpPr/>
            <p:nvPr/>
          </p:nvSpPr>
          <p:spPr>
            <a:xfrm>
              <a:off x="10482101" y="6393068"/>
              <a:ext cx="952745" cy="435741"/>
            </a:xfrm>
            <a:custGeom>
              <a:avLst/>
              <a:gdLst>
                <a:gd name="connsiteX0" fmla="*/ 873444 w 952745"/>
                <a:gd name="connsiteY0" fmla="*/ 435741 h 435741"/>
                <a:gd name="connsiteX1" fmla="*/ 79302 w 952745"/>
                <a:gd name="connsiteY1" fmla="*/ 435741 h 435741"/>
                <a:gd name="connsiteX2" fmla="*/ 0 w 952745"/>
                <a:gd name="connsiteY2" fmla="*/ 0 h 435741"/>
                <a:gd name="connsiteX3" fmla="*/ 952746 w 952745"/>
                <a:gd name="connsiteY3" fmla="*/ 0 h 435741"/>
                <a:gd name="connsiteX4" fmla="*/ 873444 w 952745"/>
                <a:gd name="connsiteY4" fmla="*/ 435741 h 435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745" h="435741">
                  <a:moveTo>
                    <a:pt x="873444" y="435741"/>
                  </a:moveTo>
                  <a:lnTo>
                    <a:pt x="79302" y="435741"/>
                  </a:lnTo>
                  <a:lnTo>
                    <a:pt x="0" y="0"/>
                  </a:lnTo>
                  <a:lnTo>
                    <a:pt x="952746" y="0"/>
                  </a:lnTo>
                  <a:lnTo>
                    <a:pt x="873444" y="435741"/>
                  </a:lnTo>
                  <a:close/>
                </a:path>
              </a:pathLst>
            </a:custGeom>
            <a:solidFill>
              <a:srgbClr val="D25D27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38C7DAC-2E67-5AD4-408A-98B1B87E4AB0}"/>
                </a:ext>
              </a:extLst>
            </p:cNvPr>
            <p:cNvSpPr/>
            <p:nvPr/>
          </p:nvSpPr>
          <p:spPr>
            <a:xfrm>
              <a:off x="10561403" y="6393068"/>
              <a:ext cx="873443" cy="435741"/>
            </a:xfrm>
            <a:custGeom>
              <a:avLst/>
              <a:gdLst>
                <a:gd name="connsiteX0" fmla="*/ 794142 w 873443"/>
                <a:gd name="connsiteY0" fmla="*/ 435741 h 435741"/>
                <a:gd name="connsiteX1" fmla="*/ 873444 w 873443"/>
                <a:gd name="connsiteY1" fmla="*/ 0 h 435741"/>
                <a:gd name="connsiteX2" fmla="*/ 0 w 873443"/>
                <a:gd name="connsiteY2" fmla="*/ 435741 h 435741"/>
                <a:gd name="connsiteX3" fmla="*/ 794142 w 873443"/>
                <a:gd name="connsiteY3" fmla="*/ 435741 h 435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443" h="435741">
                  <a:moveTo>
                    <a:pt x="794142" y="435741"/>
                  </a:moveTo>
                  <a:lnTo>
                    <a:pt x="873444" y="0"/>
                  </a:lnTo>
                  <a:lnTo>
                    <a:pt x="0" y="435741"/>
                  </a:lnTo>
                  <a:lnTo>
                    <a:pt x="794142" y="435741"/>
                  </a:lnTo>
                  <a:close/>
                </a:path>
              </a:pathLst>
            </a:custGeom>
            <a:solidFill>
              <a:srgbClr val="263238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</p:grpSp>
      <p:grpSp>
        <p:nvGrpSpPr>
          <p:cNvPr id="20" name="Graphic 2">
            <a:extLst>
              <a:ext uri="{FF2B5EF4-FFF2-40B4-BE49-F238E27FC236}">
                <a16:creationId xmlns:a16="http://schemas.microsoft.com/office/drawing/2014/main" id="{707B781B-CE55-B163-2BF5-FE2F1406D2FD}"/>
              </a:ext>
            </a:extLst>
          </p:cNvPr>
          <p:cNvGrpSpPr/>
          <p:nvPr/>
        </p:nvGrpSpPr>
        <p:grpSpPr>
          <a:xfrm>
            <a:off x="8216107" y="5238675"/>
            <a:ext cx="2106969" cy="1616474"/>
            <a:chOff x="8216107" y="5238675"/>
            <a:chExt cx="2106969" cy="1616474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EE20930-0ACB-9C91-DABD-497FE4B1FC77}"/>
                </a:ext>
              </a:extLst>
            </p:cNvPr>
            <p:cNvSpPr/>
            <p:nvPr/>
          </p:nvSpPr>
          <p:spPr>
            <a:xfrm>
              <a:off x="8216107" y="5544144"/>
              <a:ext cx="2106969" cy="1092995"/>
            </a:xfrm>
            <a:custGeom>
              <a:avLst/>
              <a:gdLst>
                <a:gd name="connsiteX0" fmla="*/ 1977368 w 2106969"/>
                <a:gd name="connsiteY0" fmla="*/ 0 h 1092995"/>
                <a:gd name="connsiteX1" fmla="*/ 2106969 w 2106969"/>
                <a:gd name="connsiteY1" fmla="*/ 0 h 1092995"/>
                <a:gd name="connsiteX2" fmla="*/ 2106969 w 2106969"/>
                <a:gd name="connsiteY2" fmla="*/ 1092996 h 1092995"/>
                <a:gd name="connsiteX3" fmla="*/ 1977368 w 2106969"/>
                <a:gd name="connsiteY3" fmla="*/ 1092996 h 1092995"/>
                <a:gd name="connsiteX4" fmla="*/ 129601 w 2106969"/>
                <a:gd name="connsiteY4" fmla="*/ 1092996 h 1092995"/>
                <a:gd name="connsiteX5" fmla="*/ 0 w 2106969"/>
                <a:gd name="connsiteY5" fmla="*/ 1092996 h 1092995"/>
                <a:gd name="connsiteX6" fmla="*/ 0 w 2106969"/>
                <a:gd name="connsiteY6" fmla="*/ 0 h 1092995"/>
                <a:gd name="connsiteX7" fmla="*/ 129601 w 2106969"/>
                <a:gd name="connsiteY7" fmla="*/ 0 h 1092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6969" h="1092995">
                  <a:moveTo>
                    <a:pt x="1977368" y="0"/>
                  </a:moveTo>
                  <a:cubicBezTo>
                    <a:pt x="2048945" y="0"/>
                    <a:pt x="2106969" y="0"/>
                    <a:pt x="2106969" y="0"/>
                  </a:cubicBezTo>
                  <a:lnTo>
                    <a:pt x="2106969" y="1092996"/>
                  </a:lnTo>
                  <a:cubicBezTo>
                    <a:pt x="2106969" y="1092996"/>
                    <a:pt x="2048945" y="1092996"/>
                    <a:pt x="1977368" y="1092996"/>
                  </a:cubicBezTo>
                  <a:lnTo>
                    <a:pt x="129601" y="1092996"/>
                  </a:lnTo>
                  <a:cubicBezTo>
                    <a:pt x="58024" y="1092996"/>
                    <a:pt x="0" y="1092996"/>
                    <a:pt x="0" y="1092996"/>
                  </a:cubicBezTo>
                  <a:lnTo>
                    <a:pt x="0" y="0"/>
                  </a:lnTo>
                  <a:cubicBezTo>
                    <a:pt x="0" y="0"/>
                    <a:pt x="58024" y="0"/>
                    <a:pt x="129601" y="0"/>
                  </a:cubicBezTo>
                  <a:close/>
                </a:path>
              </a:pathLst>
            </a:custGeom>
            <a:solidFill>
              <a:srgbClr val="D25D27"/>
            </a:solidFill>
            <a:ln w="14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24098A3-04A7-0E6A-9123-9B1ED0542817}"/>
                </a:ext>
              </a:extLst>
            </p:cNvPr>
            <p:cNvSpPr/>
            <p:nvPr/>
          </p:nvSpPr>
          <p:spPr>
            <a:xfrm>
              <a:off x="9025300" y="5451265"/>
              <a:ext cx="370555" cy="566169"/>
            </a:xfrm>
            <a:custGeom>
              <a:avLst/>
              <a:gdLst>
                <a:gd name="connsiteX0" fmla="*/ 108805 w 370555"/>
                <a:gd name="connsiteY0" fmla="*/ 21984 h 566169"/>
                <a:gd name="connsiteX1" fmla="*/ 61168 w 370555"/>
                <a:gd name="connsiteY1" fmla="*/ 105349 h 566169"/>
                <a:gd name="connsiteX2" fmla="*/ 1481 w 370555"/>
                <a:gd name="connsiteY2" fmla="*/ 164896 h 566169"/>
                <a:gd name="connsiteX3" fmla="*/ 41272 w 370555"/>
                <a:gd name="connsiteY3" fmla="*/ 204687 h 566169"/>
                <a:gd name="connsiteX4" fmla="*/ 53182 w 370555"/>
                <a:gd name="connsiteY4" fmla="*/ 375481 h 566169"/>
                <a:gd name="connsiteX5" fmla="*/ 172275 w 370555"/>
                <a:gd name="connsiteY5" fmla="*/ 391313 h 566169"/>
                <a:gd name="connsiteX6" fmla="*/ 168352 w 370555"/>
                <a:gd name="connsiteY6" fmla="*/ 502560 h 566169"/>
                <a:gd name="connsiteX7" fmla="*/ 152520 w 370555"/>
                <a:gd name="connsiteY7" fmla="*/ 566170 h 566169"/>
                <a:gd name="connsiteX8" fmla="*/ 351055 w 370555"/>
                <a:gd name="connsiteY8" fmla="*/ 494714 h 566169"/>
                <a:gd name="connsiteX9" fmla="*/ 367027 w 370555"/>
                <a:gd name="connsiteY9" fmla="*/ 152986 h 566169"/>
                <a:gd name="connsiteX10" fmla="*/ 108805 w 370555"/>
                <a:gd name="connsiteY10" fmla="*/ 21984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0555" h="566169">
                  <a:moveTo>
                    <a:pt x="108805" y="21984"/>
                  </a:moveTo>
                  <a:cubicBezTo>
                    <a:pt x="108805" y="21984"/>
                    <a:pt x="104882" y="57712"/>
                    <a:pt x="61168" y="105349"/>
                  </a:cubicBezTo>
                  <a:cubicBezTo>
                    <a:pt x="17454" y="152986"/>
                    <a:pt x="-6365" y="141077"/>
                    <a:pt x="1481" y="164896"/>
                  </a:cubicBezTo>
                  <a:cubicBezTo>
                    <a:pt x="9327" y="188714"/>
                    <a:pt x="41272" y="204687"/>
                    <a:pt x="41272" y="204687"/>
                  </a:cubicBezTo>
                  <a:cubicBezTo>
                    <a:pt x="41272" y="204687"/>
                    <a:pt x="29363" y="347739"/>
                    <a:pt x="53182" y="375481"/>
                  </a:cubicBezTo>
                  <a:cubicBezTo>
                    <a:pt x="77001" y="403222"/>
                    <a:pt x="172275" y="391313"/>
                    <a:pt x="172275" y="391313"/>
                  </a:cubicBezTo>
                  <a:cubicBezTo>
                    <a:pt x="172275" y="391313"/>
                    <a:pt x="188248" y="458846"/>
                    <a:pt x="168352" y="502560"/>
                  </a:cubicBezTo>
                  <a:cubicBezTo>
                    <a:pt x="148456" y="546274"/>
                    <a:pt x="152520" y="566170"/>
                    <a:pt x="152520" y="566170"/>
                  </a:cubicBezTo>
                  <a:cubicBezTo>
                    <a:pt x="152520" y="566170"/>
                    <a:pt x="319250" y="526379"/>
                    <a:pt x="351055" y="494714"/>
                  </a:cubicBezTo>
                  <a:cubicBezTo>
                    <a:pt x="382860" y="463049"/>
                    <a:pt x="331300" y="296038"/>
                    <a:pt x="367027" y="152986"/>
                  </a:cubicBezTo>
                  <a:cubicBezTo>
                    <a:pt x="402756" y="9935"/>
                    <a:pt x="156443" y="-30417"/>
                    <a:pt x="108805" y="21984"/>
                  </a:cubicBezTo>
                  <a:close/>
                </a:path>
              </a:pathLst>
            </a:custGeom>
            <a:solidFill>
              <a:srgbClr val="FFFFFF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0463253-A66F-89AA-6ADB-44AC58FFAE16}"/>
                </a:ext>
              </a:extLst>
            </p:cNvPr>
            <p:cNvSpPr/>
            <p:nvPr/>
          </p:nvSpPr>
          <p:spPr>
            <a:xfrm>
              <a:off x="9601402" y="5663743"/>
              <a:ext cx="291397" cy="870419"/>
            </a:xfrm>
            <a:custGeom>
              <a:avLst/>
              <a:gdLst>
                <a:gd name="connsiteX0" fmla="*/ 195983 w 291397"/>
                <a:gd name="connsiteY0" fmla="*/ 833567 h 870419"/>
                <a:gd name="connsiteX1" fmla="*/ 195983 w 291397"/>
                <a:gd name="connsiteY1" fmla="*/ 281535 h 870419"/>
                <a:gd name="connsiteX2" fmla="*/ 255670 w 291397"/>
                <a:gd name="connsiteY2" fmla="*/ 142406 h 870419"/>
                <a:gd name="connsiteX3" fmla="*/ 291398 w 291397"/>
                <a:gd name="connsiteY3" fmla="*/ 15327 h 870419"/>
                <a:gd name="connsiteX4" fmla="*/ 259593 w 291397"/>
                <a:gd name="connsiteY4" fmla="*/ 27236 h 870419"/>
                <a:gd name="connsiteX5" fmla="*/ 227788 w 291397"/>
                <a:gd name="connsiteY5" fmla="*/ 94769 h 870419"/>
                <a:gd name="connsiteX6" fmla="*/ 171744 w 291397"/>
                <a:gd name="connsiteY6" fmla="*/ 138483 h 870419"/>
                <a:gd name="connsiteX7" fmla="*/ 175807 w 291397"/>
                <a:gd name="connsiteY7" fmla="*/ 59041 h 870419"/>
                <a:gd name="connsiteX8" fmla="*/ 144002 w 291397"/>
                <a:gd name="connsiteY8" fmla="*/ 67027 h 870419"/>
                <a:gd name="connsiteX9" fmla="*/ 124107 w 291397"/>
                <a:gd name="connsiteY9" fmla="*/ 130497 h 870419"/>
                <a:gd name="connsiteX10" fmla="*/ 112197 w 291397"/>
                <a:gd name="connsiteY10" fmla="*/ 273549 h 870419"/>
                <a:gd name="connsiteX11" fmla="*/ 8936 w 291397"/>
                <a:gd name="connsiteY11" fmla="*/ 682669 h 870419"/>
                <a:gd name="connsiteX12" fmla="*/ 88379 w 291397"/>
                <a:gd name="connsiteY12" fmla="*/ 857386 h 870419"/>
                <a:gd name="connsiteX13" fmla="*/ 195983 w 291397"/>
                <a:gd name="connsiteY13" fmla="*/ 833567 h 870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1397" h="870419">
                  <a:moveTo>
                    <a:pt x="195983" y="833567"/>
                  </a:moveTo>
                  <a:lnTo>
                    <a:pt x="195983" y="281535"/>
                  </a:lnTo>
                  <a:lnTo>
                    <a:pt x="255670" y="142406"/>
                  </a:lnTo>
                  <a:cubicBezTo>
                    <a:pt x="255670" y="142406"/>
                    <a:pt x="291398" y="39146"/>
                    <a:pt x="291398" y="15327"/>
                  </a:cubicBezTo>
                  <a:cubicBezTo>
                    <a:pt x="291398" y="-8492"/>
                    <a:pt x="275425" y="-4569"/>
                    <a:pt x="259593" y="27236"/>
                  </a:cubicBezTo>
                  <a:cubicBezTo>
                    <a:pt x="243760" y="59041"/>
                    <a:pt x="243760" y="78937"/>
                    <a:pt x="227788" y="94769"/>
                  </a:cubicBezTo>
                  <a:cubicBezTo>
                    <a:pt x="209994" y="110447"/>
                    <a:pt x="191289" y="125047"/>
                    <a:pt x="171744" y="138483"/>
                  </a:cubicBezTo>
                  <a:cubicBezTo>
                    <a:pt x="171744" y="138483"/>
                    <a:pt x="175807" y="70950"/>
                    <a:pt x="175807" y="59041"/>
                  </a:cubicBezTo>
                  <a:cubicBezTo>
                    <a:pt x="175807" y="47132"/>
                    <a:pt x="155912" y="43069"/>
                    <a:pt x="144002" y="67027"/>
                  </a:cubicBezTo>
                  <a:cubicBezTo>
                    <a:pt x="132093" y="90986"/>
                    <a:pt x="151989" y="78937"/>
                    <a:pt x="124107" y="130497"/>
                  </a:cubicBezTo>
                  <a:cubicBezTo>
                    <a:pt x="96225" y="182057"/>
                    <a:pt x="112197" y="273549"/>
                    <a:pt x="112197" y="273549"/>
                  </a:cubicBezTo>
                  <a:cubicBezTo>
                    <a:pt x="112197" y="273549"/>
                    <a:pt x="28832" y="623123"/>
                    <a:pt x="8936" y="682669"/>
                  </a:cubicBezTo>
                  <a:cubicBezTo>
                    <a:pt x="-10959" y="742216"/>
                    <a:pt x="-2973" y="817735"/>
                    <a:pt x="88379" y="857386"/>
                  </a:cubicBezTo>
                  <a:cubicBezTo>
                    <a:pt x="179730" y="897037"/>
                    <a:pt x="195983" y="833567"/>
                    <a:pt x="195983" y="833567"/>
                  </a:cubicBezTo>
                  <a:close/>
                </a:path>
              </a:pathLst>
            </a:custGeom>
            <a:solidFill>
              <a:srgbClr val="FFFFFF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F400734-54CB-796B-9396-6B90D6ACF902}"/>
                </a:ext>
              </a:extLst>
            </p:cNvPr>
            <p:cNvSpPr/>
            <p:nvPr/>
          </p:nvSpPr>
          <p:spPr>
            <a:xfrm>
              <a:off x="9586940" y="6075720"/>
              <a:ext cx="210444" cy="539077"/>
            </a:xfrm>
            <a:custGeom>
              <a:avLst/>
              <a:gdLst>
                <a:gd name="connsiteX0" fmla="*/ 87428 w 210444"/>
                <a:gd name="connsiteY0" fmla="*/ 0 h 539077"/>
                <a:gd name="connsiteX1" fmla="*/ 210445 w 210444"/>
                <a:gd name="connsiteY1" fmla="*/ 420329 h 539077"/>
                <a:gd name="connsiteX2" fmla="*/ 107184 w 210444"/>
                <a:gd name="connsiteY2" fmla="*/ 531576 h 539077"/>
                <a:gd name="connsiteX3" fmla="*/ 0 w 210444"/>
                <a:gd name="connsiteY3" fmla="*/ 378296 h 539077"/>
                <a:gd name="connsiteX4" fmla="*/ 87428 w 210444"/>
                <a:gd name="connsiteY4" fmla="*/ 0 h 539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444" h="539077">
                  <a:moveTo>
                    <a:pt x="87428" y="0"/>
                  </a:moveTo>
                  <a:cubicBezTo>
                    <a:pt x="87428" y="0"/>
                    <a:pt x="210445" y="364285"/>
                    <a:pt x="210445" y="420329"/>
                  </a:cubicBezTo>
                  <a:cubicBezTo>
                    <a:pt x="210445" y="523590"/>
                    <a:pt x="154401" y="555395"/>
                    <a:pt x="107184" y="531576"/>
                  </a:cubicBezTo>
                  <a:cubicBezTo>
                    <a:pt x="59967" y="507757"/>
                    <a:pt x="0" y="378296"/>
                    <a:pt x="0" y="378296"/>
                  </a:cubicBezTo>
                  <a:cubicBezTo>
                    <a:pt x="0" y="378296"/>
                    <a:pt x="55063" y="24379"/>
                    <a:pt x="87428" y="0"/>
                  </a:cubicBezTo>
                  <a:close/>
                </a:path>
              </a:pathLst>
            </a:custGeom>
            <a:solidFill>
              <a:srgbClr val="808080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51E105F-6142-F3C6-C4D1-AD6BF3A1BDFD}"/>
                </a:ext>
              </a:extLst>
            </p:cNvPr>
            <p:cNvSpPr/>
            <p:nvPr/>
          </p:nvSpPr>
          <p:spPr>
            <a:xfrm>
              <a:off x="8600803" y="5911966"/>
              <a:ext cx="1074800" cy="943183"/>
            </a:xfrm>
            <a:custGeom>
              <a:avLst/>
              <a:gdLst>
                <a:gd name="connsiteX0" fmla="*/ 56650 w 1074800"/>
                <a:gd name="connsiteY0" fmla="*/ 470174 h 943183"/>
                <a:gd name="connsiteX1" fmla="*/ 148001 w 1074800"/>
                <a:gd name="connsiteY1" fmla="*/ 466250 h 943183"/>
                <a:gd name="connsiteX2" fmla="*/ 410707 w 1074800"/>
                <a:gd name="connsiteY2" fmla="*/ 406564 h 943183"/>
                <a:gd name="connsiteX3" fmla="*/ 406784 w 1074800"/>
                <a:gd name="connsiteY3" fmla="*/ 517811 h 943183"/>
                <a:gd name="connsiteX4" fmla="*/ 494073 w 1074800"/>
                <a:gd name="connsiteY4" fmla="*/ 648954 h 943183"/>
                <a:gd name="connsiteX5" fmla="*/ 443913 w 1074800"/>
                <a:gd name="connsiteY5" fmla="*/ 943184 h 943183"/>
                <a:gd name="connsiteX6" fmla="*/ 1032374 w 1074800"/>
                <a:gd name="connsiteY6" fmla="*/ 943184 h 943183"/>
                <a:gd name="connsiteX7" fmla="*/ 979272 w 1074800"/>
                <a:gd name="connsiteY7" fmla="*/ 701074 h 943183"/>
                <a:gd name="connsiteX8" fmla="*/ 1074687 w 1074800"/>
                <a:gd name="connsiteY8" fmla="*/ 164874 h 943183"/>
                <a:gd name="connsiteX9" fmla="*/ 911739 w 1074800"/>
                <a:gd name="connsiteY9" fmla="*/ 9913 h 943183"/>
                <a:gd name="connsiteX10" fmla="*/ 709141 w 1074800"/>
                <a:gd name="connsiteY10" fmla="*/ 2067 h 943183"/>
                <a:gd name="connsiteX11" fmla="*/ 375539 w 1074800"/>
                <a:gd name="connsiteY11" fmla="*/ 109251 h 943183"/>
                <a:gd name="connsiteX12" fmla="*/ 44741 w 1074800"/>
                <a:gd name="connsiteY12" fmla="*/ 303863 h 943183"/>
                <a:gd name="connsiteX13" fmla="*/ 56650 w 1074800"/>
                <a:gd name="connsiteY13" fmla="*/ 470174 h 94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4800" h="943183">
                  <a:moveTo>
                    <a:pt x="56650" y="470174"/>
                  </a:moveTo>
                  <a:cubicBezTo>
                    <a:pt x="56650" y="470174"/>
                    <a:pt x="88455" y="482083"/>
                    <a:pt x="148001" y="466250"/>
                  </a:cubicBezTo>
                  <a:cubicBezTo>
                    <a:pt x="207548" y="450418"/>
                    <a:pt x="410707" y="406564"/>
                    <a:pt x="410707" y="406564"/>
                  </a:cubicBezTo>
                  <a:cubicBezTo>
                    <a:pt x="410707" y="406564"/>
                    <a:pt x="390811" y="482083"/>
                    <a:pt x="406784" y="517811"/>
                  </a:cubicBezTo>
                  <a:cubicBezTo>
                    <a:pt x="422756" y="553539"/>
                    <a:pt x="494073" y="648954"/>
                    <a:pt x="494073" y="648954"/>
                  </a:cubicBezTo>
                  <a:lnTo>
                    <a:pt x="443913" y="943184"/>
                  </a:lnTo>
                  <a:lnTo>
                    <a:pt x="1032374" y="943184"/>
                  </a:lnTo>
                  <a:lnTo>
                    <a:pt x="979272" y="701074"/>
                  </a:lnTo>
                  <a:cubicBezTo>
                    <a:pt x="979272" y="701074"/>
                    <a:pt x="1078610" y="180707"/>
                    <a:pt x="1074687" y="164874"/>
                  </a:cubicBezTo>
                  <a:cubicBezTo>
                    <a:pt x="1070764" y="149042"/>
                    <a:pt x="955454" y="25886"/>
                    <a:pt x="911739" y="9913"/>
                  </a:cubicBezTo>
                  <a:cubicBezTo>
                    <a:pt x="868025" y="-6059"/>
                    <a:pt x="709141" y="2067"/>
                    <a:pt x="709141" y="2067"/>
                  </a:cubicBezTo>
                  <a:lnTo>
                    <a:pt x="375539" y="109251"/>
                  </a:lnTo>
                  <a:cubicBezTo>
                    <a:pt x="375539" y="109251"/>
                    <a:pt x="96301" y="267575"/>
                    <a:pt x="44741" y="303863"/>
                  </a:cubicBezTo>
                  <a:cubicBezTo>
                    <a:pt x="-6820" y="340152"/>
                    <a:pt x="-26855" y="429962"/>
                    <a:pt x="56650" y="470174"/>
                  </a:cubicBezTo>
                  <a:close/>
                </a:path>
              </a:pathLst>
            </a:custGeom>
            <a:solidFill>
              <a:srgbClr val="808080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78513A1-2C6D-D1DD-C175-235ACE23FF2B}"/>
                </a:ext>
              </a:extLst>
            </p:cNvPr>
            <p:cNvSpPr/>
            <p:nvPr/>
          </p:nvSpPr>
          <p:spPr>
            <a:xfrm>
              <a:off x="9010949" y="6310684"/>
              <a:ext cx="103260" cy="7846"/>
            </a:xfrm>
            <a:custGeom>
              <a:avLst/>
              <a:gdLst>
                <a:gd name="connsiteX0" fmla="*/ 0 w 103260"/>
                <a:gd name="connsiteY0" fmla="*/ 7846 h 7846"/>
                <a:gd name="connsiteX1" fmla="*/ 103261 w 103260"/>
                <a:gd name="connsiteY1" fmla="*/ 0 h 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260" h="7846">
                  <a:moveTo>
                    <a:pt x="0" y="7846"/>
                  </a:moveTo>
                  <a:lnTo>
                    <a:pt x="103261" y="0"/>
                  </a:lnTo>
                </a:path>
              </a:pathLst>
            </a:custGeom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9972D7C-9F2D-0B88-6887-7194536C2FEA}"/>
                </a:ext>
              </a:extLst>
            </p:cNvPr>
            <p:cNvSpPr/>
            <p:nvPr/>
          </p:nvSpPr>
          <p:spPr>
            <a:xfrm>
              <a:off x="9078482" y="6016734"/>
              <a:ext cx="135065" cy="194612"/>
            </a:xfrm>
            <a:custGeom>
              <a:avLst/>
              <a:gdLst>
                <a:gd name="connsiteX0" fmla="*/ 0 w 135065"/>
                <a:gd name="connsiteY0" fmla="*/ 0 h 194612"/>
                <a:gd name="connsiteX1" fmla="*/ 135066 w 135065"/>
                <a:gd name="connsiteY1" fmla="*/ 194612 h 194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065" h="194612">
                  <a:moveTo>
                    <a:pt x="0" y="0"/>
                  </a:moveTo>
                  <a:cubicBezTo>
                    <a:pt x="0" y="0"/>
                    <a:pt x="123157" y="15832"/>
                    <a:pt x="135066" y="194612"/>
                  </a:cubicBezTo>
                </a:path>
              </a:pathLst>
            </a:custGeom>
            <a:noFill/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A7C5108-ACD4-AE42-DDBF-BA69EFF22702}"/>
                </a:ext>
              </a:extLst>
            </p:cNvPr>
            <p:cNvSpPr/>
            <p:nvPr/>
          </p:nvSpPr>
          <p:spPr>
            <a:xfrm>
              <a:off x="9076008" y="5238675"/>
              <a:ext cx="573841" cy="762085"/>
            </a:xfrm>
            <a:custGeom>
              <a:avLst/>
              <a:gdLst>
                <a:gd name="connsiteX0" fmla="*/ 197087 w 573841"/>
                <a:gd name="connsiteY0" fmla="*/ 59016 h 762085"/>
                <a:gd name="connsiteX1" fmla="*/ 38202 w 573841"/>
                <a:gd name="connsiteY1" fmla="*/ 15301 h 762085"/>
                <a:gd name="connsiteX2" fmla="*/ 50112 w 573841"/>
                <a:gd name="connsiteY2" fmla="*/ 261614 h 762085"/>
                <a:gd name="connsiteX3" fmla="*/ 185178 w 573841"/>
                <a:gd name="connsiteY3" fmla="*/ 372861 h 762085"/>
                <a:gd name="connsiteX4" fmla="*/ 157156 w 573841"/>
                <a:gd name="connsiteY4" fmla="*/ 627160 h 762085"/>
                <a:gd name="connsiteX5" fmla="*/ 367320 w 573841"/>
                <a:gd name="connsiteY5" fmla="*/ 762086 h 762085"/>
                <a:gd name="connsiteX6" fmla="*/ 558009 w 573841"/>
                <a:gd name="connsiteY6" fmla="*/ 654902 h 762085"/>
                <a:gd name="connsiteX7" fmla="*/ 573842 w 573841"/>
                <a:gd name="connsiteY7" fmla="*/ 619174 h 762085"/>
                <a:gd name="connsiteX8" fmla="*/ 486553 w 573841"/>
                <a:gd name="connsiteY8" fmla="*/ 559628 h 762085"/>
                <a:gd name="connsiteX9" fmla="*/ 554086 w 573841"/>
                <a:gd name="connsiteY9" fmla="*/ 289496 h 762085"/>
                <a:gd name="connsiteX10" fmla="*/ 197087 w 573841"/>
                <a:gd name="connsiteY10" fmla="*/ 59016 h 762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3841" h="762085">
                  <a:moveTo>
                    <a:pt x="197087" y="59016"/>
                  </a:moveTo>
                  <a:cubicBezTo>
                    <a:pt x="197087" y="59016"/>
                    <a:pt x="109658" y="-36259"/>
                    <a:pt x="38202" y="15301"/>
                  </a:cubicBezTo>
                  <a:cubicBezTo>
                    <a:pt x="-33253" y="66862"/>
                    <a:pt x="10180" y="197444"/>
                    <a:pt x="50112" y="261614"/>
                  </a:cubicBezTo>
                  <a:cubicBezTo>
                    <a:pt x="90043" y="325785"/>
                    <a:pt x="173268" y="352966"/>
                    <a:pt x="185178" y="372861"/>
                  </a:cubicBezTo>
                  <a:cubicBezTo>
                    <a:pt x="197087" y="392757"/>
                    <a:pt x="157156" y="547578"/>
                    <a:pt x="157156" y="627160"/>
                  </a:cubicBezTo>
                  <a:cubicBezTo>
                    <a:pt x="157156" y="706743"/>
                    <a:pt x="284235" y="762086"/>
                    <a:pt x="367320" y="762086"/>
                  </a:cubicBezTo>
                  <a:cubicBezTo>
                    <a:pt x="450405" y="762086"/>
                    <a:pt x="546100" y="678721"/>
                    <a:pt x="558009" y="654902"/>
                  </a:cubicBezTo>
                  <a:cubicBezTo>
                    <a:pt x="564048" y="643343"/>
                    <a:pt x="569330" y="631406"/>
                    <a:pt x="573842" y="619174"/>
                  </a:cubicBezTo>
                  <a:cubicBezTo>
                    <a:pt x="573842" y="619174"/>
                    <a:pt x="494400" y="639070"/>
                    <a:pt x="486553" y="559628"/>
                  </a:cubicBezTo>
                  <a:cubicBezTo>
                    <a:pt x="478707" y="480185"/>
                    <a:pt x="554086" y="428485"/>
                    <a:pt x="554086" y="289496"/>
                  </a:cubicBezTo>
                  <a:cubicBezTo>
                    <a:pt x="554086" y="150507"/>
                    <a:pt x="387776" y="-44245"/>
                    <a:pt x="197087" y="59016"/>
                  </a:cubicBezTo>
                  <a:close/>
                </a:path>
              </a:pathLst>
            </a:custGeom>
            <a:solidFill>
              <a:srgbClr val="263238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33A7A52-99AA-7726-20E8-0F2043C1F1FE}"/>
                </a:ext>
              </a:extLst>
            </p:cNvPr>
            <p:cNvSpPr/>
            <p:nvPr/>
          </p:nvSpPr>
          <p:spPr>
            <a:xfrm rot="1611600">
              <a:off x="9174141" y="5539945"/>
              <a:ext cx="138988" cy="262145"/>
            </a:xfrm>
            <a:custGeom>
              <a:avLst/>
              <a:gdLst>
                <a:gd name="connsiteX0" fmla="*/ 0 w 138988"/>
                <a:gd name="connsiteY0" fmla="*/ 0 h 262145"/>
                <a:gd name="connsiteX1" fmla="*/ 138989 w 138988"/>
                <a:gd name="connsiteY1" fmla="*/ 0 h 262145"/>
                <a:gd name="connsiteX2" fmla="*/ 138989 w 138988"/>
                <a:gd name="connsiteY2" fmla="*/ 262145 h 262145"/>
                <a:gd name="connsiteX3" fmla="*/ 0 w 138988"/>
                <a:gd name="connsiteY3" fmla="*/ 262145 h 262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988" h="262145">
                  <a:moveTo>
                    <a:pt x="0" y="0"/>
                  </a:moveTo>
                  <a:lnTo>
                    <a:pt x="138989" y="0"/>
                  </a:lnTo>
                  <a:lnTo>
                    <a:pt x="138989" y="262145"/>
                  </a:lnTo>
                  <a:lnTo>
                    <a:pt x="0" y="262145"/>
                  </a:lnTo>
                  <a:close/>
                </a:path>
              </a:pathLst>
            </a:custGeom>
            <a:solidFill>
              <a:srgbClr val="D25D27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9E7569C-D3FE-DEB3-23CF-503409B292FD}"/>
                </a:ext>
              </a:extLst>
            </p:cNvPr>
            <p:cNvSpPr/>
            <p:nvPr/>
          </p:nvSpPr>
          <p:spPr>
            <a:xfrm>
              <a:off x="8576659" y="5595645"/>
              <a:ext cx="771531" cy="740818"/>
            </a:xfrm>
            <a:custGeom>
              <a:avLst/>
              <a:gdLst>
                <a:gd name="connsiteX0" fmla="*/ 68885 w 771531"/>
                <a:gd name="connsiteY0" fmla="*/ 620185 h 740818"/>
                <a:gd name="connsiteX1" fmla="*/ 398563 w 771531"/>
                <a:gd name="connsiteY1" fmla="*/ 425572 h 740818"/>
                <a:gd name="connsiteX2" fmla="*/ 479967 w 771531"/>
                <a:gd name="connsiteY2" fmla="*/ 399512 h 740818"/>
                <a:gd name="connsiteX3" fmla="*/ 597098 w 771531"/>
                <a:gd name="connsiteY3" fmla="*/ 274674 h 740818"/>
                <a:gd name="connsiteX4" fmla="*/ 708345 w 771531"/>
                <a:gd name="connsiteY4" fmla="*/ 183323 h 740818"/>
                <a:gd name="connsiteX5" fmla="*/ 755983 w 771531"/>
                <a:gd name="connsiteY5" fmla="*/ 131622 h 740818"/>
                <a:gd name="connsiteX6" fmla="*/ 748136 w 771531"/>
                <a:gd name="connsiteY6" fmla="*/ 111726 h 740818"/>
                <a:gd name="connsiteX7" fmla="*/ 664070 w 771531"/>
                <a:gd name="connsiteY7" fmla="*/ 139748 h 740818"/>
                <a:gd name="connsiteX8" fmla="*/ 616433 w 771531"/>
                <a:gd name="connsiteY8" fmla="*/ 99957 h 740818"/>
                <a:gd name="connsiteX9" fmla="*/ 596538 w 771531"/>
                <a:gd name="connsiteY9" fmla="*/ 760 h 740818"/>
                <a:gd name="connsiteX10" fmla="*/ 560810 w 771531"/>
                <a:gd name="connsiteY10" fmla="*/ 24578 h 740818"/>
                <a:gd name="connsiteX11" fmla="*/ 556887 w 771531"/>
                <a:gd name="connsiteY11" fmla="*/ 52600 h 740818"/>
                <a:gd name="connsiteX12" fmla="*/ 489354 w 771531"/>
                <a:gd name="connsiteY12" fmla="*/ 100238 h 740818"/>
                <a:gd name="connsiteX13" fmla="*/ 477445 w 771531"/>
                <a:gd name="connsiteY13" fmla="*/ 151938 h 740818"/>
                <a:gd name="connsiteX14" fmla="*/ 477445 w 771531"/>
                <a:gd name="connsiteY14" fmla="*/ 247213 h 740818"/>
                <a:gd name="connsiteX15" fmla="*/ 57115 w 771531"/>
                <a:gd name="connsiteY15" fmla="*/ 569465 h 740818"/>
                <a:gd name="connsiteX16" fmla="*/ 31756 w 771531"/>
                <a:gd name="connsiteY16" fmla="*/ 740819 h 740818"/>
                <a:gd name="connsiteX17" fmla="*/ 68885 w 771531"/>
                <a:gd name="connsiteY17" fmla="*/ 620185 h 74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1531" h="740818">
                  <a:moveTo>
                    <a:pt x="68885" y="620185"/>
                  </a:moveTo>
                  <a:cubicBezTo>
                    <a:pt x="120445" y="584457"/>
                    <a:pt x="398563" y="425572"/>
                    <a:pt x="398563" y="425572"/>
                  </a:cubicBezTo>
                  <a:lnTo>
                    <a:pt x="479967" y="399512"/>
                  </a:lnTo>
                  <a:cubicBezTo>
                    <a:pt x="546519" y="329457"/>
                    <a:pt x="597098" y="274674"/>
                    <a:pt x="597098" y="274674"/>
                  </a:cubicBezTo>
                  <a:cubicBezTo>
                    <a:pt x="597098" y="274674"/>
                    <a:pt x="700359" y="195232"/>
                    <a:pt x="708345" y="183323"/>
                  </a:cubicBezTo>
                  <a:cubicBezTo>
                    <a:pt x="723085" y="165080"/>
                    <a:pt x="739001" y="147805"/>
                    <a:pt x="755983" y="131622"/>
                  </a:cubicBezTo>
                  <a:cubicBezTo>
                    <a:pt x="771955" y="115790"/>
                    <a:pt x="784005" y="107803"/>
                    <a:pt x="748136" y="111726"/>
                  </a:cubicBezTo>
                  <a:cubicBezTo>
                    <a:pt x="712268" y="115649"/>
                    <a:pt x="692092" y="139748"/>
                    <a:pt x="664070" y="139748"/>
                  </a:cubicBezTo>
                  <a:cubicBezTo>
                    <a:pt x="636049" y="139748"/>
                    <a:pt x="616433" y="99957"/>
                    <a:pt x="616433" y="99957"/>
                  </a:cubicBezTo>
                  <a:cubicBezTo>
                    <a:pt x="616433" y="99957"/>
                    <a:pt x="608447" y="4683"/>
                    <a:pt x="596538" y="760"/>
                  </a:cubicBezTo>
                  <a:cubicBezTo>
                    <a:pt x="584629" y="-3163"/>
                    <a:pt x="560810" y="8606"/>
                    <a:pt x="560810" y="24578"/>
                  </a:cubicBezTo>
                  <a:cubicBezTo>
                    <a:pt x="560866" y="34064"/>
                    <a:pt x="559549" y="43493"/>
                    <a:pt x="556887" y="52600"/>
                  </a:cubicBezTo>
                  <a:cubicBezTo>
                    <a:pt x="533264" y="66835"/>
                    <a:pt x="510693" y="82752"/>
                    <a:pt x="489354" y="100238"/>
                  </a:cubicBezTo>
                  <a:cubicBezTo>
                    <a:pt x="473381" y="116210"/>
                    <a:pt x="477445" y="132042"/>
                    <a:pt x="477445" y="151938"/>
                  </a:cubicBezTo>
                  <a:lnTo>
                    <a:pt x="477445" y="247213"/>
                  </a:lnTo>
                  <a:cubicBezTo>
                    <a:pt x="477445" y="247213"/>
                    <a:pt x="97467" y="526591"/>
                    <a:pt x="57115" y="569465"/>
                  </a:cubicBezTo>
                  <a:cubicBezTo>
                    <a:pt x="-34096" y="663619"/>
                    <a:pt x="4855" y="713638"/>
                    <a:pt x="31756" y="740819"/>
                  </a:cubicBezTo>
                  <a:cubicBezTo>
                    <a:pt x="12280" y="696684"/>
                    <a:pt x="32736" y="644704"/>
                    <a:pt x="68885" y="620185"/>
                  </a:cubicBezTo>
                  <a:close/>
                </a:path>
              </a:pathLst>
            </a:custGeom>
            <a:solidFill>
              <a:srgbClr val="FFFFFF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</p:grpSp>
      <p:grpSp>
        <p:nvGrpSpPr>
          <p:cNvPr id="31" name="Graphic 2">
            <a:extLst>
              <a:ext uri="{FF2B5EF4-FFF2-40B4-BE49-F238E27FC236}">
                <a16:creationId xmlns:a16="http://schemas.microsoft.com/office/drawing/2014/main" id="{E0A49F52-A67E-CA8F-1915-4DE81609AF8E}"/>
              </a:ext>
            </a:extLst>
          </p:cNvPr>
          <p:cNvGrpSpPr/>
          <p:nvPr/>
        </p:nvGrpSpPr>
        <p:grpSpPr>
          <a:xfrm>
            <a:off x="5863666" y="5214824"/>
            <a:ext cx="2231914" cy="1639905"/>
            <a:chOff x="5863666" y="5214824"/>
            <a:chExt cx="2231914" cy="1639905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BE73FBCB-80C1-DB49-26A1-DAABDFC8FC37}"/>
                </a:ext>
              </a:extLst>
            </p:cNvPr>
            <p:cNvSpPr/>
            <p:nvPr/>
          </p:nvSpPr>
          <p:spPr>
            <a:xfrm>
              <a:off x="5979396" y="5544144"/>
              <a:ext cx="2106969" cy="1092995"/>
            </a:xfrm>
            <a:custGeom>
              <a:avLst/>
              <a:gdLst>
                <a:gd name="connsiteX0" fmla="*/ 1977368 w 2106969"/>
                <a:gd name="connsiteY0" fmla="*/ 0 h 1092995"/>
                <a:gd name="connsiteX1" fmla="*/ 2106970 w 2106969"/>
                <a:gd name="connsiteY1" fmla="*/ 0 h 1092995"/>
                <a:gd name="connsiteX2" fmla="*/ 2106970 w 2106969"/>
                <a:gd name="connsiteY2" fmla="*/ 1092996 h 1092995"/>
                <a:gd name="connsiteX3" fmla="*/ 1977368 w 2106969"/>
                <a:gd name="connsiteY3" fmla="*/ 1092996 h 1092995"/>
                <a:gd name="connsiteX4" fmla="*/ 129602 w 2106969"/>
                <a:gd name="connsiteY4" fmla="*/ 1092996 h 1092995"/>
                <a:gd name="connsiteX5" fmla="*/ 0 w 2106969"/>
                <a:gd name="connsiteY5" fmla="*/ 1092996 h 1092995"/>
                <a:gd name="connsiteX6" fmla="*/ 0 w 2106969"/>
                <a:gd name="connsiteY6" fmla="*/ 0 h 1092995"/>
                <a:gd name="connsiteX7" fmla="*/ 129602 w 2106969"/>
                <a:gd name="connsiteY7" fmla="*/ 0 h 1092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6969" h="1092995">
                  <a:moveTo>
                    <a:pt x="1977368" y="0"/>
                  </a:moveTo>
                  <a:cubicBezTo>
                    <a:pt x="2048945" y="0"/>
                    <a:pt x="2106970" y="0"/>
                    <a:pt x="2106970" y="0"/>
                  </a:cubicBezTo>
                  <a:lnTo>
                    <a:pt x="2106970" y="1092996"/>
                  </a:lnTo>
                  <a:cubicBezTo>
                    <a:pt x="2106970" y="1092996"/>
                    <a:pt x="2048945" y="1092996"/>
                    <a:pt x="1977368" y="1092996"/>
                  </a:cubicBezTo>
                  <a:lnTo>
                    <a:pt x="129602" y="1092996"/>
                  </a:lnTo>
                  <a:cubicBezTo>
                    <a:pt x="58025" y="1092996"/>
                    <a:pt x="0" y="1092996"/>
                    <a:pt x="0" y="1092996"/>
                  </a:cubicBezTo>
                  <a:lnTo>
                    <a:pt x="0" y="0"/>
                  </a:lnTo>
                  <a:cubicBezTo>
                    <a:pt x="0" y="0"/>
                    <a:pt x="58025" y="0"/>
                    <a:pt x="129602" y="0"/>
                  </a:cubicBezTo>
                  <a:close/>
                </a:path>
              </a:pathLst>
            </a:custGeom>
            <a:solidFill>
              <a:srgbClr val="D25D27"/>
            </a:solidFill>
            <a:ln w="14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8AB1C80-E292-0385-4F36-4703C4F0E59F}"/>
                </a:ext>
              </a:extLst>
            </p:cNvPr>
            <p:cNvSpPr/>
            <p:nvPr/>
          </p:nvSpPr>
          <p:spPr>
            <a:xfrm>
              <a:off x="5894630" y="6468868"/>
              <a:ext cx="1306522" cy="385721"/>
            </a:xfrm>
            <a:custGeom>
              <a:avLst/>
              <a:gdLst>
                <a:gd name="connsiteX0" fmla="*/ 0 w 1306522"/>
                <a:gd name="connsiteY0" fmla="*/ 0 h 385721"/>
                <a:gd name="connsiteX1" fmla="*/ 1306523 w 1306522"/>
                <a:gd name="connsiteY1" fmla="*/ 0 h 385721"/>
                <a:gd name="connsiteX2" fmla="*/ 1306523 w 1306522"/>
                <a:gd name="connsiteY2" fmla="*/ 385722 h 385721"/>
                <a:gd name="connsiteX3" fmla="*/ 0 w 1306522"/>
                <a:gd name="connsiteY3" fmla="*/ 385722 h 38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6522" h="385721">
                  <a:moveTo>
                    <a:pt x="0" y="0"/>
                  </a:moveTo>
                  <a:lnTo>
                    <a:pt x="1306523" y="0"/>
                  </a:lnTo>
                  <a:lnTo>
                    <a:pt x="1306523" y="385722"/>
                  </a:lnTo>
                  <a:lnTo>
                    <a:pt x="0" y="385722"/>
                  </a:lnTo>
                  <a:close/>
                </a:path>
              </a:pathLst>
            </a:custGeom>
            <a:solidFill>
              <a:srgbClr val="263238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ED6A971-B9E5-F80E-B49C-494B257E1081}"/>
                </a:ext>
              </a:extLst>
            </p:cNvPr>
            <p:cNvSpPr/>
            <p:nvPr/>
          </p:nvSpPr>
          <p:spPr>
            <a:xfrm>
              <a:off x="6484912" y="6307181"/>
              <a:ext cx="163507" cy="172755"/>
            </a:xfrm>
            <a:custGeom>
              <a:avLst/>
              <a:gdLst>
                <a:gd name="connsiteX0" fmla="*/ 0 w 163507"/>
                <a:gd name="connsiteY0" fmla="*/ 0 h 172755"/>
                <a:gd name="connsiteX1" fmla="*/ 163508 w 163507"/>
                <a:gd name="connsiteY1" fmla="*/ 0 h 172755"/>
                <a:gd name="connsiteX2" fmla="*/ 163508 w 163507"/>
                <a:gd name="connsiteY2" fmla="*/ 172755 h 172755"/>
                <a:gd name="connsiteX3" fmla="*/ 0 w 163507"/>
                <a:gd name="connsiteY3" fmla="*/ 172755 h 172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507" h="172755">
                  <a:moveTo>
                    <a:pt x="0" y="0"/>
                  </a:moveTo>
                  <a:lnTo>
                    <a:pt x="163508" y="0"/>
                  </a:lnTo>
                  <a:lnTo>
                    <a:pt x="163508" y="172755"/>
                  </a:lnTo>
                  <a:lnTo>
                    <a:pt x="0" y="172755"/>
                  </a:lnTo>
                  <a:close/>
                </a:path>
              </a:pathLst>
            </a:custGeom>
            <a:solidFill>
              <a:srgbClr val="263238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6F0AA96-CCB9-13A1-1D09-9FBEF2C949C0}"/>
                </a:ext>
              </a:extLst>
            </p:cNvPr>
            <p:cNvSpPr/>
            <p:nvPr/>
          </p:nvSpPr>
          <p:spPr>
            <a:xfrm>
              <a:off x="6111239" y="5728108"/>
              <a:ext cx="868680" cy="602471"/>
            </a:xfrm>
            <a:custGeom>
              <a:avLst/>
              <a:gdLst>
                <a:gd name="connsiteX0" fmla="*/ 0 w 868680"/>
                <a:gd name="connsiteY0" fmla="*/ 0 h 602471"/>
                <a:gd name="connsiteX1" fmla="*/ 868680 w 868680"/>
                <a:gd name="connsiteY1" fmla="*/ 0 h 602471"/>
                <a:gd name="connsiteX2" fmla="*/ 868680 w 868680"/>
                <a:gd name="connsiteY2" fmla="*/ 602472 h 602471"/>
                <a:gd name="connsiteX3" fmla="*/ 0 w 868680"/>
                <a:gd name="connsiteY3" fmla="*/ 602472 h 60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8680" h="602471">
                  <a:moveTo>
                    <a:pt x="0" y="0"/>
                  </a:moveTo>
                  <a:lnTo>
                    <a:pt x="868680" y="0"/>
                  </a:lnTo>
                  <a:lnTo>
                    <a:pt x="868680" y="602472"/>
                  </a:lnTo>
                  <a:lnTo>
                    <a:pt x="0" y="602472"/>
                  </a:lnTo>
                  <a:close/>
                </a:path>
              </a:pathLst>
            </a:custGeom>
            <a:solidFill>
              <a:srgbClr val="263238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846F1B2-A429-308F-26AC-5D1AA56ED71F}"/>
                </a:ext>
              </a:extLst>
            </p:cNvPr>
            <p:cNvSpPr/>
            <p:nvPr/>
          </p:nvSpPr>
          <p:spPr>
            <a:xfrm>
              <a:off x="6171907" y="5770141"/>
              <a:ext cx="747485" cy="518405"/>
            </a:xfrm>
            <a:custGeom>
              <a:avLst/>
              <a:gdLst>
                <a:gd name="connsiteX0" fmla="*/ 0 w 747485"/>
                <a:gd name="connsiteY0" fmla="*/ 0 h 518405"/>
                <a:gd name="connsiteX1" fmla="*/ 747485 w 747485"/>
                <a:gd name="connsiteY1" fmla="*/ 0 h 518405"/>
                <a:gd name="connsiteX2" fmla="*/ 747485 w 747485"/>
                <a:gd name="connsiteY2" fmla="*/ 518406 h 518405"/>
                <a:gd name="connsiteX3" fmla="*/ 0 w 747485"/>
                <a:gd name="connsiteY3" fmla="*/ 518406 h 51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7485" h="518405">
                  <a:moveTo>
                    <a:pt x="0" y="0"/>
                  </a:moveTo>
                  <a:lnTo>
                    <a:pt x="747485" y="0"/>
                  </a:lnTo>
                  <a:lnTo>
                    <a:pt x="747485" y="518406"/>
                  </a:lnTo>
                  <a:lnTo>
                    <a:pt x="0" y="518406"/>
                  </a:lnTo>
                  <a:close/>
                </a:path>
              </a:pathLst>
            </a:custGeom>
            <a:solidFill>
              <a:srgbClr val="FFFFFF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D13A2BCB-168E-A89B-897F-CCA437B97059}"/>
                </a:ext>
              </a:extLst>
            </p:cNvPr>
            <p:cNvSpPr/>
            <p:nvPr/>
          </p:nvSpPr>
          <p:spPr>
            <a:xfrm>
              <a:off x="6112921" y="6440005"/>
              <a:ext cx="757012" cy="32645"/>
            </a:xfrm>
            <a:custGeom>
              <a:avLst/>
              <a:gdLst>
                <a:gd name="connsiteX0" fmla="*/ 0 w 757012"/>
                <a:gd name="connsiteY0" fmla="*/ 0 h 32645"/>
                <a:gd name="connsiteX1" fmla="*/ 757013 w 757012"/>
                <a:gd name="connsiteY1" fmla="*/ 0 h 32645"/>
                <a:gd name="connsiteX2" fmla="*/ 757013 w 757012"/>
                <a:gd name="connsiteY2" fmla="*/ 32645 h 32645"/>
                <a:gd name="connsiteX3" fmla="*/ 0 w 757012"/>
                <a:gd name="connsiteY3" fmla="*/ 32645 h 3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012" h="32645">
                  <a:moveTo>
                    <a:pt x="0" y="0"/>
                  </a:moveTo>
                  <a:lnTo>
                    <a:pt x="757013" y="0"/>
                  </a:lnTo>
                  <a:lnTo>
                    <a:pt x="757013" y="32645"/>
                  </a:lnTo>
                  <a:lnTo>
                    <a:pt x="0" y="32645"/>
                  </a:lnTo>
                  <a:close/>
                </a:path>
              </a:pathLst>
            </a:custGeom>
            <a:solidFill>
              <a:srgbClr val="FFFFFF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9C6420D-89CB-8902-03AA-C9016F3CD84F}"/>
                </a:ext>
              </a:extLst>
            </p:cNvPr>
            <p:cNvSpPr/>
            <p:nvPr/>
          </p:nvSpPr>
          <p:spPr>
            <a:xfrm>
              <a:off x="5863666" y="6466066"/>
              <a:ext cx="1368451" cy="46656"/>
            </a:xfrm>
            <a:custGeom>
              <a:avLst/>
              <a:gdLst>
                <a:gd name="connsiteX0" fmla="*/ 0 w 1368451"/>
                <a:gd name="connsiteY0" fmla="*/ 0 h 46656"/>
                <a:gd name="connsiteX1" fmla="*/ 1368451 w 1368451"/>
                <a:gd name="connsiteY1" fmla="*/ 0 h 46656"/>
                <a:gd name="connsiteX2" fmla="*/ 1368451 w 1368451"/>
                <a:gd name="connsiteY2" fmla="*/ 46656 h 46656"/>
                <a:gd name="connsiteX3" fmla="*/ 0 w 1368451"/>
                <a:gd name="connsiteY3" fmla="*/ 46656 h 46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8451" h="46656">
                  <a:moveTo>
                    <a:pt x="0" y="0"/>
                  </a:moveTo>
                  <a:lnTo>
                    <a:pt x="1368451" y="0"/>
                  </a:lnTo>
                  <a:lnTo>
                    <a:pt x="1368451" y="46656"/>
                  </a:lnTo>
                  <a:lnTo>
                    <a:pt x="0" y="46656"/>
                  </a:lnTo>
                  <a:close/>
                </a:path>
              </a:pathLst>
            </a:custGeom>
            <a:solidFill>
              <a:srgbClr val="263238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15B8D00-B3A9-E800-AE16-67737A629C6C}"/>
                </a:ext>
              </a:extLst>
            </p:cNvPr>
            <p:cNvSpPr/>
            <p:nvPr/>
          </p:nvSpPr>
          <p:spPr>
            <a:xfrm>
              <a:off x="7148058" y="5214824"/>
              <a:ext cx="548844" cy="678753"/>
            </a:xfrm>
            <a:custGeom>
              <a:avLst/>
              <a:gdLst>
                <a:gd name="connsiteX0" fmla="*/ 110400 w 548844"/>
                <a:gd name="connsiteY0" fmla="*/ 74460 h 678753"/>
                <a:gd name="connsiteX1" fmla="*/ 2235 w 548844"/>
                <a:gd name="connsiteY1" fmla="*/ 143254 h 678753"/>
                <a:gd name="connsiteX2" fmla="*/ 51413 w 548844"/>
                <a:gd name="connsiteY2" fmla="*/ 227320 h 678753"/>
                <a:gd name="connsiteX3" fmla="*/ 51413 w 548844"/>
                <a:gd name="connsiteY3" fmla="*/ 345293 h 678753"/>
                <a:gd name="connsiteX4" fmla="*/ 61221 w 548844"/>
                <a:gd name="connsiteY4" fmla="*/ 394331 h 678753"/>
                <a:gd name="connsiteX5" fmla="*/ 51413 w 548844"/>
                <a:gd name="connsiteY5" fmla="*/ 487784 h 678753"/>
                <a:gd name="connsiteX6" fmla="*/ 100592 w 548844"/>
                <a:gd name="connsiteY6" fmla="*/ 502496 h 678753"/>
                <a:gd name="connsiteX7" fmla="*/ 193905 w 548844"/>
                <a:gd name="connsiteY7" fmla="*/ 625372 h 678753"/>
                <a:gd name="connsiteX8" fmla="*/ 282314 w 548844"/>
                <a:gd name="connsiteY8" fmla="*/ 600712 h 678753"/>
                <a:gd name="connsiteX9" fmla="*/ 306833 w 548844"/>
                <a:gd name="connsiteY9" fmla="*/ 678753 h 678753"/>
                <a:gd name="connsiteX10" fmla="*/ 537874 w 548844"/>
                <a:gd name="connsiteY10" fmla="*/ 605056 h 678753"/>
                <a:gd name="connsiteX11" fmla="*/ 498503 w 548844"/>
                <a:gd name="connsiteY11" fmla="*/ 492127 h 678753"/>
                <a:gd name="connsiteX12" fmla="*/ 537874 w 548844"/>
                <a:gd name="connsiteY12" fmla="*/ 138350 h 678753"/>
                <a:gd name="connsiteX13" fmla="*/ 110400 w 548844"/>
                <a:gd name="connsiteY13" fmla="*/ 74460 h 678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8844" h="678753">
                  <a:moveTo>
                    <a:pt x="110400" y="74460"/>
                  </a:moveTo>
                  <a:cubicBezTo>
                    <a:pt x="110400" y="74460"/>
                    <a:pt x="17086" y="79364"/>
                    <a:pt x="2235" y="143254"/>
                  </a:cubicBezTo>
                  <a:cubicBezTo>
                    <a:pt x="-12617" y="207144"/>
                    <a:pt x="51413" y="227320"/>
                    <a:pt x="51413" y="227320"/>
                  </a:cubicBezTo>
                  <a:cubicBezTo>
                    <a:pt x="51413" y="227320"/>
                    <a:pt x="46510" y="330581"/>
                    <a:pt x="51413" y="345293"/>
                  </a:cubicBezTo>
                  <a:cubicBezTo>
                    <a:pt x="55673" y="361419"/>
                    <a:pt x="58951" y="377798"/>
                    <a:pt x="61221" y="394331"/>
                  </a:cubicBezTo>
                  <a:cubicBezTo>
                    <a:pt x="61221" y="394331"/>
                    <a:pt x="46510" y="472932"/>
                    <a:pt x="51413" y="487784"/>
                  </a:cubicBezTo>
                  <a:cubicBezTo>
                    <a:pt x="56317" y="502635"/>
                    <a:pt x="100592" y="502496"/>
                    <a:pt x="100592" y="502496"/>
                  </a:cubicBezTo>
                  <a:cubicBezTo>
                    <a:pt x="100592" y="502496"/>
                    <a:pt x="149630" y="620328"/>
                    <a:pt x="193905" y="625372"/>
                  </a:cubicBezTo>
                  <a:cubicBezTo>
                    <a:pt x="238180" y="630415"/>
                    <a:pt x="282314" y="600712"/>
                    <a:pt x="282314" y="600712"/>
                  </a:cubicBezTo>
                  <a:lnTo>
                    <a:pt x="306833" y="678753"/>
                  </a:lnTo>
                  <a:cubicBezTo>
                    <a:pt x="306833" y="678753"/>
                    <a:pt x="552586" y="600152"/>
                    <a:pt x="537874" y="605056"/>
                  </a:cubicBezTo>
                  <a:cubicBezTo>
                    <a:pt x="523163" y="609960"/>
                    <a:pt x="498503" y="492127"/>
                    <a:pt x="498503" y="492127"/>
                  </a:cubicBezTo>
                  <a:cubicBezTo>
                    <a:pt x="498503" y="492127"/>
                    <a:pt x="577105" y="251419"/>
                    <a:pt x="537874" y="138350"/>
                  </a:cubicBezTo>
                  <a:cubicBezTo>
                    <a:pt x="498643" y="25282"/>
                    <a:pt x="292122" y="-72935"/>
                    <a:pt x="110400" y="74460"/>
                  </a:cubicBezTo>
                  <a:close/>
                </a:path>
              </a:pathLst>
            </a:custGeom>
            <a:solidFill>
              <a:srgbClr val="FFFFFF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1EA0E1D-29DE-9066-4E74-4EED19BC2D15}"/>
                </a:ext>
              </a:extLst>
            </p:cNvPr>
            <p:cNvSpPr/>
            <p:nvPr/>
          </p:nvSpPr>
          <p:spPr>
            <a:xfrm>
              <a:off x="7148478" y="5214824"/>
              <a:ext cx="548844" cy="512010"/>
            </a:xfrm>
            <a:custGeom>
              <a:avLst/>
              <a:gdLst>
                <a:gd name="connsiteX0" fmla="*/ 267182 w 548844"/>
                <a:gd name="connsiteY0" fmla="*/ 433141 h 512010"/>
                <a:gd name="connsiteX1" fmla="*/ 242663 w 548844"/>
                <a:gd name="connsiteY1" fmla="*/ 452756 h 512010"/>
                <a:gd name="connsiteX2" fmla="*/ 429289 w 548844"/>
                <a:gd name="connsiteY2" fmla="*/ 511742 h 512010"/>
                <a:gd name="connsiteX3" fmla="*/ 498503 w 548844"/>
                <a:gd name="connsiteY3" fmla="*/ 493949 h 512010"/>
                <a:gd name="connsiteX4" fmla="*/ 498503 w 548844"/>
                <a:gd name="connsiteY4" fmla="*/ 492127 h 512010"/>
                <a:gd name="connsiteX5" fmla="*/ 537874 w 548844"/>
                <a:gd name="connsiteY5" fmla="*/ 138350 h 512010"/>
                <a:gd name="connsiteX6" fmla="*/ 110400 w 548844"/>
                <a:gd name="connsiteY6" fmla="*/ 74460 h 512010"/>
                <a:gd name="connsiteX7" fmla="*/ 2235 w 548844"/>
                <a:gd name="connsiteY7" fmla="*/ 143254 h 512010"/>
                <a:gd name="connsiteX8" fmla="*/ 51413 w 548844"/>
                <a:gd name="connsiteY8" fmla="*/ 227320 h 512010"/>
                <a:gd name="connsiteX9" fmla="*/ 100592 w 548844"/>
                <a:gd name="connsiteY9" fmla="*/ 242031 h 512010"/>
                <a:gd name="connsiteX10" fmla="*/ 139682 w 548844"/>
                <a:gd name="connsiteY10" fmla="*/ 216391 h 512010"/>
                <a:gd name="connsiteX11" fmla="*/ 110259 w 548844"/>
                <a:gd name="connsiteY11" fmla="*/ 309705 h 512010"/>
                <a:gd name="connsiteX12" fmla="*/ 164342 w 548844"/>
                <a:gd name="connsiteY12" fmla="*/ 353979 h 512010"/>
                <a:gd name="connsiteX13" fmla="*/ 198669 w 548844"/>
                <a:gd name="connsiteY13" fmla="*/ 378498 h 512010"/>
                <a:gd name="connsiteX14" fmla="*/ 218284 w 548844"/>
                <a:gd name="connsiteY14" fmla="*/ 334364 h 512010"/>
                <a:gd name="connsiteX15" fmla="*/ 271400 w 548844"/>
                <a:gd name="connsiteY15" fmla="*/ 324094 h 512010"/>
                <a:gd name="connsiteX16" fmla="*/ 287498 w 548844"/>
                <a:gd name="connsiteY16" fmla="*/ 348375 h 512010"/>
                <a:gd name="connsiteX17" fmla="*/ 267182 w 548844"/>
                <a:gd name="connsiteY17" fmla="*/ 433141 h 512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8844" h="512010">
                  <a:moveTo>
                    <a:pt x="267182" y="433141"/>
                  </a:moveTo>
                  <a:cubicBezTo>
                    <a:pt x="256282" y="435257"/>
                    <a:pt x="247119" y="442585"/>
                    <a:pt x="242663" y="452756"/>
                  </a:cubicBezTo>
                  <a:cubicBezTo>
                    <a:pt x="242663" y="452756"/>
                    <a:pt x="380111" y="516646"/>
                    <a:pt x="429289" y="511742"/>
                  </a:cubicBezTo>
                  <a:cubicBezTo>
                    <a:pt x="452996" y="508618"/>
                    <a:pt x="476226" y="502650"/>
                    <a:pt x="498503" y="493949"/>
                  </a:cubicBezTo>
                  <a:lnTo>
                    <a:pt x="498503" y="492127"/>
                  </a:lnTo>
                  <a:cubicBezTo>
                    <a:pt x="498503" y="492127"/>
                    <a:pt x="577105" y="251419"/>
                    <a:pt x="537874" y="138350"/>
                  </a:cubicBezTo>
                  <a:cubicBezTo>
                    <a:pt x="498643" y="25282"/>
                    <a:pt x="292122" y="-72935"/>
                    <a:pt x="110400" y="74460"/>
                  </a:cubicBezTo>
                  <a:cubicBezTo>
                    <a:pt x="110400" y="74460"/>
                    <a:pt x="17086" y="79364"/>
                    <a:pt x="2235" y="143254"/>
                  </a:cubicBezTo>
                  <a:cubicBezTo>
                    <a:pt x="-12617" y="207144"/>
                    <a:pt x="51413" y="227320"/>
                    <a:pt x="51413" y="227320"/>
                  </a:cubicBezTo>
                  <a:cubicBezTo>
                    <a:pt x="51413" y="227320"/>
                    <a:pt x="85740" y="246935"/>
                    <a:pt x="100592" y="242031"/>
                  </a:cubicBezTo>
                  <a:cubicBezTo>
                    <a:pt x="114659" y="235166"/>
                    <a:pt x="127787" y="226550"/>
                    <a:pt x="139682" y="216391"/>
                  </a:cubicBezTo>
                  <a:cubicBezTo>
                    <a:pt x="139682" y="216391"/>
                    <a:pt x="95548" y="300457"/>
                    <a:pt x="110259" y="309705"/>
                  </a:cubicBezTo>
                  <a:cubicBezTo>
                    <a:pt x="124971" y="318952"/>
                    <a:pt x="164342" y="353979"/>
                    <a:pt x="164342" y="353979"/>
                  </a:cubicBezTo>
                  <a:cubicBezTo>
                    <a:pt x="164342" y="353979"/>
                    <a:pt x="183957" y="398114"/>
                    <a:pt x="198669" y="378498"/>
                  </a:cubicBezTo>
                  <a:cubicBezTo>
                    <a:pt x="213380" y="358883"/>
                    <a:pt x="206375" y="355801"/>
                    <a:pt x="218284" y="334364"/>
                  </a:cubicBezTo>
                  <a:cubicBezTo>
                    <a:pt x="230109" y="316864"/>
                    <a:pt x="253900" y="312268"/>
                    <a:pt x="271400" y="324094"/>
                  </a:cubicBezTo>
                  <a:cubicBezTo>
                    <a:pt x="279750" y="329754"/>
                    <a:pt x="285537" y="338469"/>
                    <a:pt x="287498" y="348375"/>
                  </a:cubicBezTo>
                  <a:cubicBezTo>
                    <a:pt x="297026" y="388726"/>
                    <a:pt x="286798" y="428237"/>
                    <a:pt x="267182" y="433141"/>
                  </a:cubicBezTo>
                  <a:close/>
                </a:path>
              </a:pathLst>
            </a:custGeom>
            <a:solidFill>
              <a:srgbClr val="263238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688068CB-C44D-2D9F-8D45-B03523A5AD8F}"/>
                </a:ext>
              </a:extLst>
            </p:cNvPr>
            <p:cNvSpPr/>
            <p:nvPr/>
          </p:nvSpPr>
          <p:spPr>
            <a:xfrm>
              <a:off x="7353592" y="5794547"/>
              <a:ext cx="420329" cy="173708"/>
            </a:xfrm>
            <a:custGeom>
              <a:avLst/>
              <a:gdLst>
                <a:gd name="connsiteX0" fmla="*/ 252197 w 420329"/>
                <a:gd name="connsiteY0" fmla="*/ 5577 h 173708"/>
                <a:gd name="connsiteX1" fmla="*/ 42033 w 420329"/>
                <a:gd name="connsiteY1" fmla="*/ 103654 h 173708"/>
                <a:gd name="connsiteX2" fmla="*/ 0 w 420329"/>
                <a:gd name="connsiteY2" fmla="*/ 173708 h 173708"/>
                <a:gd name="connsiteX3" fmla="*/ 373532 w 420329"/>
                <a:gd name="connsiteY3" fmla="*/ 80256 h 173708"/>
                <a:gd name="connsiteX4" fmla="*/ 420329 w 420329"/>
                <a:gd name="connsiteY4" fmla="*/ 94267 h 173708"/>
                <a:gd name="connsiteX5" fmla="*/ 252197 w 420329"/>
                <a:gd name="connsiteY5" fmla="*/ 5577 h 17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0329" h="173708">
                  <a:moveTo>
                    <a:pt x="252197" y="5577"/>
                  </a:moveTo>
                  <a:lnTo>
                    <a:pt x="42033" y="103654"/>
                  </a:lnTo>
                  <a:lnTo>
                    <a:pt x="0" y="173708"/>
                  </a:lnTo>
                  <a:lnTo>
                    <a:pt x="373532" y="80256"/>
                  </a:lnTo>
                  <a:lnTo>
                    <a:pt x="420329" y="94267"/>
                  </a:lnTo>
                  <a:cubicBezTo>
                    <a:pt x="420329" y="94267"/>
                    <a:pt x="392307" y="-27069"/>
                    <a:pt x="252197" y="5577"/>
                  </a:cubicBezTo>
                  <a:close/>
                </a:path>
              </a:pathLst>
            </a:custGeom>
            <a:solidFill>
              <a:srgbClr val="808080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64DA092-C9DE-BDFE-CD69-DA3C4A4832E7}"/>
                </a:ext>
              </a:extLst>
            </p:cNvPr>
            <p:cNvSpPr/>
            <p:nvPr/>
          </p:nvSpPr>
          <p:spPr>
            <a:xfrm>
              <a:off x="6582989" y="5865048"/>
              <a:ext cx="1417496" cy="989682"/>
            </a:xfrm>
            <a:custGeom>
              <a:avLst/>
              <a:gdLst>
                <a:gd name="connsiteX0" fmla="*/ 649128 w 1417496"/>
                <a:gd name="connsiteY0" fmla="*/ 560947 h 989682"/>
                <a:gd name="connsiteX1" fmla="*/ 631334 w 1417496"/>
                <a:gd name="connsiteY1" fmla="*/ 989682 h 989682"/>
                <a:gd name="connsiteX2" fmla="*/ 1356682 w 1417496"/>
                <a:gd name="connsiteY2" fmla="*/ 989682 h 989682"/>
                <a:gd name="connsiteX3" fmla="*/ 1396333 w 1417496"/>
                <a:gd name="connsiteY3" fmla="*/ 215436 h 989682"/>
                <a:gd name="connsiteX4" fmla="*/ 1190932 w 1417496"/>
                <a:gd name="connsiteY4" fmla="*/ 23906 h 989682"/>
                <a:gd name="connsiteX5" fmla="*/ 1064834 w 1417496"/>
                <a:gd name="connsiteY5" fmla="*/ 5271 h 989682"/>
                <a:gd name="connsiteX6" fmla="*/ 826647 w 1417496"/>
                <a:gd name="connsiteY6" fmla="*/ 79950 h 989682"/>
                <a:gd name="connsiteX7" fmla="*/ 551051 w 1417496"/>
                <a:gd name="connsiteY7" fmla="*/ 243318 h 989682"/>
                <a:gd name="connsiteX8" fmla="*/ 364285 w 1417496"/>
                <a:gd name="connsiteY8" fmla="*/ 593592 h 989682"/>
                <a:gd name="connsiteX9" fmla="*/ 46657 w 1417496"/>
                <a:gd name="connsiteY9" fmla="*/ 546936 h 989682"/>
                <a:gd name="connsiteX10" fmla="*/ 0 w 1417496"/>
                <a:gd name="connsiteY10" fmla="*/ 616990 h 989682"/>
                <a:gd name="connsiteX11" fmla="*/ 410942 w 1417496"/>
                <a:gd name="connsiteY11" fmla="*/ 836402 h 989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17496" h="989682">
                  <a:moveTo>
                    <a:pt x="649128" y="560947"/>
                  </a:moveTo>
                  <a:lnTo>
                    <a:pt x="631334" y="989682"/>
                  </a:lnTo>
                  <a:lnTo>
                    <a:pt x="1356682" y="989682"/>
                  </a:lnTo>
                  <a:cubicBezTo>
                    <a:pt x="1372094" y="890625"/>
                    <a:pt x="1456020" y="326123"/>
                    <a:pt x="1396333" y="215436"/>
                  </a:cubicBezTo>
                  <a:cubicBezTo>
                    <a:pt x="1384424" y="193299"/>
                    <a:pt x="1190932" y="23906"/>
                    <a:pt x="1190932" y="23906"/>
                  </a:cubicBezTo>
                  <a:cubicBezTo>
                    <a:pt x="1190932" y="23906"/>
                    <a:pt x="1125501" y="-13503"/>
                    <a:pt x="1064834" y="5271"/>
                  </a:cubicBezTo>
                  <a:cubicBezTo>
                    <a:pt x="1004166" y="24046"/>
                    <a:pt x="826647" y="79950"/>
                    <a:pt x="826647" y="79950"/>
                  </a:cubicBezTo>
                  <a:lnTo>
                    <a:pt x="551051" y="243318"/>
                  </a:lnTo>
                  <a:lnTo>
                    <a:pt x="364285" y="593592"/>
                  </a:lnTo>
                  <a:lnTo>
                    <a:pt x="46657" y="546936"/>
                  </a:lnTo>
                  <a:lnTo>
                    <a:pt x="0" y="616990"/>
                  </a:lnTo>
                  <a:lnTo>
                    <a:pt x="410942" y="836402"/>
                  </a:lnTo>
                  <a:close/>
                </a:path>
              </a:pathLst>
            </a:custGeom>
            <a:solidFill>
              <a:srgbClr val="808080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0179442-FEF4-90AB-3035-2395EA1220CC}"/>
                </a:ext>
              </a:extLst>
            </p:cNvPr>
            <p:cNvSpPr/>
            <p:nvPr/>
          </p:nvSpPr>
          <p:spPr>
            <a:xfrm>
              <a:off x="6312017" y="6332681"/>
              <a:ext cx="317628" cy="149356"/>
            </a:xfrm>
            <a:custGeom>
              <a:avLst/>
              <a:gdLst>
                <a:gd name="connsiteX0" fmla="*/ 270972 w 317628"/>
                <a:gd name="connsiteY0" fmla="*/ 65291 h 149356"/>
                <a:gd name="connsiteX1" fmla="*/ 182143 w 317628"/>
                <a:gd name="connsiteY1" fmla="*/ 0 h 149356"/>
                <a:gd name="connsiteX2" fmla="*/ 23398 w 317628"/>
                <a:gd name="connsiteY2" fmla="*/ 28022 h 149356"/>
                <a:gd name="connsiteX3" fmla="*/ 0 w 317628"/>
                <a:gd name="connsiteY3" fmla="*/ 60668 h 149356"/>
                <a:gd name="connsiteX4" fmla="*/ 65431 w 317628"/>
                <a:gd name="connsiteY4" fmla="*/ 70055 h 149356"/>
                <a:gd name="connsiteX5" fmla="*/ 9387 w 317628"/>
                <a:gd name="connsiteY5" fmla="*/ 84066 h 149356"/>
                <a:gd name="connsiteX6" fmla="*/ 9387 w 317628"/>
                <a:gd name="connsiteY6" fmla="*/ 107324 h 149356"/>
                <a:gd name="connsiteX7" fmla="*/ 121475 w 317628"/>
                <a:gd name="connsiteY7" fmla="*/ 102701 h 149356"/>
                <a:gd name="connsiteX8" fmla="*/ 191530 w 317628"/>
                <a:gd name="connsiteY8" fmla="*/ 144734 h 149356"/>
                <a:gd name="connsiteX9" fmla="*/ 270972 w 317628"/>
                <a:gd name="connsiteY9" fmla="*/ 149357 h 149356"/>
                <a:gd name="connsiteX10" fmla="*/ 317629 w 317628"/>
                <a:gd name="connsiteY10" fmla="*/ 79302 h 149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7628" h="149356">
                  <a:moveTo>
                    <a:pt x="270972" y="65291"/>
                  </a:moveTo>
                  <a:lnTo>
                    <a:pt x="182143" y="0"/>
                  </a:lnTo>
                  <a:cubicBezTo>
                    <a:pt x="182143" y="0"/>
                    <a:pt x="42033" y="14011"/>
                    <a:pt x="23398" y="28022"/>
                  </a:cubicBezTo>
                  <a:cubicBezTo>
                    <a:pt x="12376" y="36190"/>
                    <a:pt x="4192" y="47609"/>
                    <a:pt x="0" y="60668"/>
                  </a:cubicBezTo>
                  <a:lnTo>
                    <a:pt x="65431" y="70055"/>
                  </a:lnTo>
                  <a:lnTo>
                    <a:pt x="9387" y="84066"/>
                  </a:lnTo>
                  <a:lnTo>
                    <a:pt x="9387" y="107324"/>
                  </a:lnTo>
                  <a:lnTo>
                    <a:pt x="121475" y="102701"/>
                  </a:lnTo>
                  <a:lnTo>
                    <a:pt x="191530" y="144734"/>
                  </a:lnTo>
                  <a:lnTo>
                    <a:pt x="270972" y="149357"/>
                  </a:lnTo>
                  <a:lnTo>
                    <a:pt x="317629" y="79302"/>
                  </a:lnTo>
                  <a:close/>
                </a:path>
              </a:pathLst>
            </a:custGeom>
            <a:solidFill>
              <a:srgbClr val="FFFFFF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F61A6FEC-6B24-5025-F821-9E07857E1292}"/>
                </a:ext>
              </a:extLst>
            </p:cNvPr>
            <p:cNvSpPr/>
            <p:nvPr/>
          </p:nvSpPr>
          <p:spPr>
            <a:xfrm>
              <a:off x="7387919" y="6416607"/>
              <a:ext cx="707661" cy="437983"/>
            </a:xfrm>
            <a:custGeom>
              <a:avLst/>
              <a:gdLst>
                <a:gd name="connsiteX0" fmla="*/ 636378 w 707661"/>
                <a:gd name="connsiteY0" fmla="*/ 437983 h 437983"/>
                <a:gd name="connsiteX1" fmla="*/ 706433 w 707661"/>
                <a:gd name="connsiteY1" fmla="*/ 78602 h 437983"/>
                <a:gd name="connsiteX2" fmla="*/ 654270 w 707661"/>
                <a:gd name="connsiteY2" fmla="*/ 1219 h 437983"/>
                <a:gd name="connsiteX3" fmla="*/ 641702 w 707661"/>
                <a:gd name="connsiteY3" fmla="*/ 0 h 437983"/>
                <a:gd name="connsiteX4" fmla="*/ 149357 w 707661"/>
                <a:gd name="connsiteY4" fmla="*/ 0 h 437983"/>
                <a:gd name="connsiteX5" fmla="*/ 85047 w 707661"/>
                <a:gd name="connsiteY5" fmla="*/ 51701 h 437983"/>
                <a:gd name="connsiteX6" fmla="*/ 0 w 707661"/>
                <a:gd name="connsiteY6" fmla="*/ 437983 h 437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7661" h="437983">
                  <a:moveTo>
                    <a:pt x="636378" y="437983"/>
                  </a:moveTo>
                  <a:lnTo>
                    <a:pt x="706433" y="78602"/>
                  </a:lnTo>
                  <a:cubicBezTo>
                    <a:pt x="713397" y="42832"/>
                    <a:pt x="690040" y="8183"/>
                    <a:pt x="654270" y="1219"/>
                  </a:cubicBezTo>
                  <a:cubicBezTo>
                    <a:pt x="650123" y="407"/>
                    <a:pt x="645920" y="0"/>
                    <a:pt x="641702" y="0"/>
                  </a:cubicBezTo>
                  <a:lnTo>
                    <a:pt x="149357" y="0"/>
                  </a:lnTo>
                  <a:cubicBezTo>
                    <a:pt x="118421" y="-56"/>
                    <a:pt x="91646" y="21479"/>
                    <a:pt x="85047" y="51701"/>
                  </a:cubicBezTo>
                  <a:lnTo>
                    <a:pt x="0" y="437983"/>
                  </a:lnTo>
                  <a:close/>
                </a:path>
              </a:pathLst>
            </a:custGeom>
            <a:solidFill>
              <a:srgbClr val="263238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</p:grp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4950AFB6-E6ED-70CD-9CB0-F7885F749E9C}"/>
              </a:ext>
            </a:extLst>
          </p:cNvPr>
          <p:cNvSpPr/>
          <p:nvPr/>
        </p:nvSpPr>
        <p:spPr>
          <a:xfrm>
            <a:off x="8889474" y="4632730"/>
            <a:ext cx="14010" cy="457878"/>
          </a:xfrm>
          <a:custGeom>
            <a:avLst/>
            <a:gdLst>
              <a:gd name="connsiteX0" fmla="*/ 0 w 14010"/>
              <a:gd name="connsiteY0" fmla="*/ 0 h 457878"/>
              <a:gd name="connsiteX1" fmla="*/ 0 w 14010"/>
              <a:gd name="connsiteY1" fmla="*/ 457878 h 45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010" h="457878">
                <a:moveTo>
                  <a:pt x="0" y="0"/>
                </a:moveTo>
                <a:lnTo>
                  <a:pt x="0" y="457878"/>
                </a:lnTo>
              </a:path>
            </a:pathLst>
          </a:custGeom>
          <a:ln w="14002" cap="flat">
            <a:solidFill>
              <a:srgbClr val="263238"/>
            </a:solidFill>
            <a:custDash>
              <a:ds d="225000" sp="225000"/>
            </a:custDash>
            <a:miter/>
          </a:ln>
        </p:spPr>
        <p:txBody>
          <a:bodyPr rtlCol="0" anchor="ctr"/>
          <a:lstStyle/>
          <a:p>
            <a:endParaRPr lang="en-PK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E5CD012-D1AA-8040-6EF8-F1A0D15AB95D}"/>
              </a:ext>
            </a:extLst>
          </p:cNvPr>
          <p:cNvSpPr/>
          <p:nvPr/>
        </p:nvSpPr>
        <p:spPr>
          <a:xfrm>
            <a:off x="6611851" y="4825661"/>
            <a:ext cx="4360213" cy="353776"/>
          </a:xfrm>
          <a:custGeom>
            <a:avLst/>
            <a:gdLst>
              <a:gd name="connsiteX0" fmla="*/ 0 w 4360213"/>
              <a:gd name="connsiteY0" fmla="*/ 275456 h 353776"/>
              <a:gd name="connsiteX1" fmla="*/ 0 w 4360213"/>
              <a:gd name="connsiteY1" fmla="*/ 0 h 353776"/>
              <a:gd name="connsiteX2" fmla="*/ 4360213 w 4360213"/>
              <a:gd name="connsiteY2" fmla="*/ 0 h 353776"/>
              <a:gd name="connsiteX3" fmla="*/ 4360213 w 4360213"/>
              <a:gd name="connsiteY3" fmla="*/ 353777 h 35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0213" h="353776">
                <a:moveTo>
                  <a:pt x="0" y="275456"/>
                </a:moveTo>
                <a:lnTo>
                  <a:pt x="0" y="0"/>
                </a:lnTo>
                <a:lnTo>
                  <a:pt x="4360213" y="0"/>
                </a:lnTo>
                <a:lnTo>
                  <a:pt x="4360213" y="353777"/>
                </a:lnTo>
              </a:path>
            </a:pathLst>
          </a:custGeom>
          <a:noFill/>
          <a:ln w="14002" cap="flat">
            <a:solidFill>
              <a:schemeClr val="bg1"/>
            </a:solidFill>
            <a:custDash>
              <a:ds d="225000" sp="225000"/>
            </a:custDash>
            <a:miter/>
          </a:ln>
        </p:spPr>
        <p:txBody>
          <a:bodyPr rtlCol="0" anchor="ctr"/>
          <a:lstStyle/>
          <a:p>
            <a:endParaRPr lang="en-PK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AC6040D-1AEE-E7CA-884B-493F7988381F}"/>
              </a:ext>
            </a:extLst>
          </p:cNvPr>
          <p:cNvSpPr/>
          <p:nvPr/>
        </p:nvSpPr>
        <p:spPr>
          <a:xfrm>
            <a:off x="6489676" y="5005142"/>
            <a:ext cx="244771" cy="211986"/>
          </a:xfrm>
          <a:custGeom>
            <a:avLst/>
            <a:gdLst>
              <a:gd name="connsiteX0" fmla="*/ 122456 w 244771"/>
              <a:gd name="connsiteY0" fmla="*/ 211986 h 211986"/>
              <a:gd name="connsiteX1" fmla="*/ 244772 w 244771"/>
              <a:gd name="connsiteY1" fmla="*/ 0 h 211986"/>
              <a:gd name="connsiteX2" fmla="*/ 0 w 244771"/>
              <a:gd name="connsiteY2" fmla="*/ 0 h 211986"/>
              <a:gd name="connsiteX3" fmla="*/ 122456 w 244771"/>
              <a:gd name="connsiteY3" fmla="*/ 211986 h 21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71" h="211986">
                <a:moveTo>
                  <a:pt x="122456" y="211986"/>
                </a:moveTo>
                <a:lnTo>
                  <a:pt x="244772" y="0"/>
                </a:lnTo>
                <a:lnTo>
                  <a:pt x="0" y="0"/>
                </a:lnTo>
                <a:lnTo>
                  <a:pt x="122456" y="211986"/>
                </a:lnTo>
                <a:close/>
              </a:path>
            </a:pathLst>
          </a:custGeom>
          <a:solidFill>
            <a:schemeClr val="bg1"/>
          </a:solidFill>
          <a:ln w="14002" cap="flat">
            <a:noFill/>
            <a:prstDash val="solid"/>
            <a:miter/>
          </a:ln>
        </p:spPr>
        <p:txBody>
          <a:bodyPr rtlCol="0" anchor="ctr"/>
          <a:lstStyle/>
          <a:p>
            <a:endParaRPr lang="en-PK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B278710E-61F6-7B30-DE38-DF5D34190A68}"/>
              </a:ext>
            </a:extLst>
          </p:cNvPr>
          <p:cNvSpPr/>
          <p:nvPr/>
        </p:nvSpPr>
        <p:spPr>
          <a:xfrm>
            <a:off x="8769961" y="5005142"/>
            <a:ext cx="244771" cy="211986"/>
          </a:xfrm>
          <a:custGeom>
            <a:avLst/>
            <a:gdLst>
              <a:gd name="connsiteX0" fmla="*/ 122456 w 244771"/>
              <a:gd name="connsiteY0" fmla="*/ 211986 h 211986"/>
              <a:gd name="connsiteX1" fmla="*/ 244772 w 244771"/>
              <a:gd name="connsiteY1" fmla="*/ 0 h 211986"/>
              <a:gd name="connsiteX2" fmla="*/ 0 w 244771"/>
              <a:gd name="connsiteY2" fmla="*/ 0 h 211986"/>
              <a:gd name="connsiteX3" fmla="*/ 122456 w 244771"/>
              <a:gd name="connsiteY3" fmla="*/ 211986 h 21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71" h="211986">
                <a:moveTo>
                  <a:pt x="122456" y="211986"/>
                </a:moveTo>
                <a:lnTo>
                  <a:pt x="244772" y="0"/>
                </a:lnTo>
                <a:lnTo>
                  <a:pt x="0" y="0"/>
                </a:lnTo>
                <a:lnTo>
                  <a:pt x="122456" y="211986"/>
                </a:lnTo>
                <a:close/>
              </a:path>
            </a:pathLst>
          </a:custGeom>
          <a:solidFill>
            <a:schemeClr val="bg1"/>
          </a:solidFill>
          <a:ln w="14002" cap="flat">
            <a:noFill/>
            <a:prstDash val="solid"/>
            <a:miter/>
          </a:ln>
        </p:spPr>
        <p:txBody>
          <a:bodyPr rtlCol="0" anchor="ctr"/>
          <a:lstStyle/>
          <a:p>
            <a:endParaRPr lang="en-PK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A2AD3C4-8726-56B0-5D47-DA883091FC05}"/>
              </a:ext>
            </a:extLst>
          </p:cNvPr>
          <p:cNvSpPr/>
          <p:nvPr/>
        </p:nvSpPr>
        <p:spPr>
          <a:xfrm>
            <a:off x="10849188" y="5005142"/>
            <a:ext cx="244771" cy="211986"/>
          </a:xfrm>
          <a:custGeom>
            <a:avLst/>
            <a:gdLst>
              <a:gd name="connsiteX0" fmla="*/ 122316 w 244771"/>
              <a:gd name="connsiteY0" fmla="*/ 211986 h 211986"/>
              <a:gd name="connsiteX1" fmla="*/ 244772 w 244771"/>
              <a:gd name="connsiteY1" fmla="*/ 0 h 211986"/>
              <a:gd name="connsiteX2" fmla="*/ 0 w 244771"/>
              <a:gd name="connsiteY2" fmla="*/ 0 h 211986"/>
              <a:gd name="connsiteX3" fmla="*/ 122316 w 244771"/>
              <a:gd name="connsiteY3" fmla="*/ 211986 h 21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71" h="211986">
                <a:moveTo>
                  <a:pt x="122316" y="211986"/>
                </a:moveTo>
                <a:lnTo>
                  <a:pt x="244772" y="0"/>
                </a:lnTo>
                <a:lnTo>
                  <a:pt x="0" y="0"/>
                </a:lnTo>
                <a:lnTo>
                  <a:pt x="122316" y="211986"/>
                </a:lnTo>
                <a:close/>
              </a:path>
            </a:pathLst>
          </a:custGeom>
          <a:solidFill>
            <a:schemeClr val="bg1"/>
          </a:solidFill>
          <a:ln w="14002" cap="flat">
            <a:noFill/>
            <a:prstDash val="solid"/>
            <a:miter/>
          </a:ln>
        </p:spPr>
        <p:txBody>
          <a:bodyPr rtlCol="0" anchor="ctr"/>
          <a:lstStyle/>
          <a:p>
            <a:endParaRPr lang="en-PK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EB2BF2B8-E664-AF27-39FF-DAAD57F21404}"/>
              </a:ext>
            </a:extLst>
          </p:cNvPr>
          <p:cNvSpPr/>
          <p:nvPr/>
        </p:nvSpPr>
        <p:spPr>
          <a:xfrm>
            <a:off x="7459742" y="1320678"/>
            <a:ext cx="2756929" cy="3199824"/>
          </a:xfrm>
          <a:custGeom>
            <a:avLst/>
            <a:gdLst>
              <a:gd name="connsiteX0" fmla="*/ 2736815 w 2756929"/>
              <a:gd name="connsiteY0" fmla="*/ 888015 h 3199824"/>
              <a:gd name="connsiteX1" fmla="*/ 1383636 w 2756929"/>
              <a:gd name="connsiteY1" fmla="*/ 11069 h 3199824"/>
              <a:gd name="connsiteX2" fmla="*/ 1383636 w 2756929"/>
              <a:gd name="connsiteY2" fmla="*/ 0 h 3199824"/>
              <a:gd name="connsiteX3" fmla="*/ 1378171 w 2756929"/>
              <a:gd name="connsiteY3" fmla="*/ 5464 h 3199824"/>
              <a:gd name="connsiteX4" fmla="*/ 1372848 w 2756929"/>
              <a:gd name="connsiteY4" fmla="*/ 0 h 3199824"/>
              <a:gd name="connsiteX5" fmla="*/ 1372848 w 2756929"/>
              <a:gd name="connsiteY5" fmla="*/ 11069 h 3199824"/>
              <a:gd name="connsiteX6" fmla="*/ 20088 w 2756929"/>
              <a:gd name="connsiteY6" fmla="*/ 888015 h 3199824"/>
              <a:gd name="connsiteX7" fmla="*/ 1373128 w 2756929"/>
              <a:gd name="connsiteY7" fmla="*/ 3195902 h 3199824"/>
              <a:gd name="connsiteX8" fmla="*/ 1373128 w 2756929"/>
              <a:gd name="connsiteY8" fmla="*/ 3199825 h 3199824"/>
              <a:gd name="connsiteX9" fmla="*/ 1378452 w 2756929"/>
              <a:gd name="connsiteY9" fmla="*/ 3197863 h 3199824"/>
              <a:gd name="connsiteX10" fmla="*/ 1383916 w 2756929"/>
              <a:gd name="connsiteY10" fmla="*/ 3199825 h 3199824"/>
              <a:gd name="connsiteX11" fmla="*/ 1383916 w 2756929"/>
              <a:gd name="connsiteY11" fmla="*/ 3195902 h 3199824"/>
              <a:gd name="connsiteX12" fmla="*/ 2736815 w 2756929"/>
              <a:gd name="connsiteY12" fmla="*/ 888015 h 3199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56929" h="3199824">
                <a:moveTo>
                  <a:pt x="2736815" y="888015"/>
                </a:moveTo>
                <a:cubicBezTo>
                  <a:pt x="2736815" y="888015"/>
                  <a:pt x="2163066" y="813197"/>
                  <a:pt x="1383636" y="11069"/>
                </a:cubicBezTo>
                <a:lnTo>
                  <a:pt x="1383636" y="0"/>
                </a:lnTo>
                <a:lnTo>
                  <a:pt x="1378171" y="5464"/>
                </a:lnTo>
                <a:lnTo>
                  <a:pt x="1372848" y="0"/>
                </a:lnTo>
                <a:lnTo>
                  <a:pt x="1372848" y="11069"/>
                </a:lnTo>
                <a:cubicBezTo>
                  <a:pt x="593978" y="813197"/>
                  <a:pt x="20088" y="888015"/>
                  <a:pt x="20088" y="888015"/>
                </a:cubicBezTo>
                <a:cubicBezTo>
                  <a:pt x="-184332" y="2568211"/>
                  <a:pt x="1235540" y="3143781"/>
                  <a:pt x="1373128" y="3195902"/>
                </a:cubicBezTo>
                <a:lnTo>
                  <a:pt x="1373128" y="3199825"/>
                </a:lnTo>
                <a:lnTo>
                  <a:pt x="1378452" y="3197863"/>
                </a:lnTo>
                <a:lnTo>
                  <a:pt x="1383916" y="3199825"/>
                </a:lnTo>
                <a:lnTo>
                  <a:pt x="1383916" y="3195902"/>
                </a:lnTo>
                <a:cubicBezTo>
                  <a:pt x="1521504" y="3143781"/>
                  <a:pt x="2941375" y="2567510"/>
                  <a:pt x="2736815" y="888015"/>
                </a:cubicBezTo>
                <a:close/>
              </a:path>
            </a:pathLst>
          </a:custGeom>
          <a:solidFill>
            <a:schemeClr val="bg1"/>
          </a:solidFill>
          <a:ln w="14002" cap="flat">
            <a:noFill/>
            <a:prstDash val="solid"/>
            <a:miter/>
          </a:ln>
        </p:spPr>
        <p:txBody>
          <a:bodyPr rtlCol="0" anchor="ctr"/>
          <a:lstStyle/>
          <a:p>
            <a:endParaRPr lang="en-PK" dirty="0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BD311848-4A9F-ED20-106B-7AE5F9D8AABD}"/>
              </a:ext>
            </a:extLst>
          </p:cNvPr>
          <p:cNvSpPr/>
          <p:nvPr/>
        </p:nvSpPr>
        <p:spPr>
          <a:xfrm>
            <a:off x="7567916" y="1445095"/>
            <a:ext cx="2541059" cy="2950289"/>
          </a:xfrm>
          <a:custGeom>
            <a:avLst/>
            <a:gdLst>
              <a:gd name="connsiteX0" fmla="*/ 2522439 w 2541059"/>
              <a:gd name="connsiteY0" fmla="*/ 818381 h 2950289"/>
              <a:gd name="connsiteX1" fmla="*/ 1275462 w 2541059"/>
              <a:gd name="connsiteY1" fmla="*/ 10228 h 2950289"/>
              <a:gd name="connsiteX2" fmla="*/ 1275462 w 2541059"/>
              <a:gd name="connsiteY2" fmla="*/ 0 h 2950289"/>
              <a:gd name="connsiteX3" fmla="*/ 1270419 w 2541059"/>
              <a:gd name="connsiteY3" fmla="*/ 5184 h 2950289"/>
              <a:gd name="connsiteX4" fmla="*/ 1265515 w 2541059"/>
              <a:gd name="connsiteY4" fmla="*/ 0 h 2950289"/>
              <a:gd name="connsiteX5" fmla="*/ 1265515 w 2541059"/>
              <a:gd name="connsiteY5" fmla="*/ 10228 h 2950289"/>
              <a:gd name="connsiteX6" fmla="*/ 18538 w 2541059"/>
              <a:gd name="connsiteY6" fmla="*/ 818381 h 2950289"/>
              <a:gd name="connsiteX7" fmla="*/ 1265515 w 2541059"/>
              <a:gd name="connsiteY7" fmla="*/ 2946647 h 2950289"/>
              <a:gd name="connsiteX8" fmla="*/ 1265515 w 2541059"/>
              <a:gd name="connsiteY8" fmla="*/ 2950290 h 2950289"/>
              <a:gd name="connsiteX9" fmla="*/ 1270419 w 2541059"/>
              <a:gd name="connsiteY9" fmla="*/ 2948468 h 2950289"/>
              <a:gd name="connsiteX10" fmla="*/ 1275462 w 2541059"/>
              <a:gd name="connsiteY10" fmla="*/ 2950290 h 2950289"/>
              <a:gd name="connsiteX11" fmla="*/ 1275462 w 2541059"/>
              <a:gd name="connsiteY11" fmla="*/ 2946647 h 2950289"/>
              <a:gd name="connsiteX12" fmla="*/ 2522439 w 2541059"/>
              <a:gd name="connsiteY12" fmla="*/ 818381 h 2950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41059" h="2950289">
                <a:moveTo>
                  <a:pt x="2522439" y="818381"/>
                </a:moveTo>
                <a:cubicBezTo>
                  <a:pt x="2522439" y="818381"/>
                  <a:pt x="1993805" y="749587"/>
                  <a:pt x="1275462" y="10228"/>
                </a:cubicBezTo>
                <a:lnTo>
                  <a:pt x="1275462" y="0"/>
                </a:lnTo>
                <a:lnTo>
                  <a:pt x="1270419" y="5184"/>
                </a:lnTo>
                <a:lnTo>
                  <a:pt x="1265515" y="0"/>
                </a:lnTo>
                <a:lnTo>
                  <a:pt x="1265515" y="10228"/>
                </a:lnTo>
                <a:cubicBezTo>
                  <a:pt x="547032" y="750007"/>
                  <a:pt x="18538" y="818381"/>
                  <a:pt x="18538" y="818381"/>
                </a:cubicBezTo>
                <a:cubicBezTo>
                  <a:pt x="-170049" y="2367713"/>
                  <a:pt x="1139416" y="2898869"/>
                  <a:pt x="1265515" y="2946647"/>
                </a:cubicBezTo>
                <a:lnTo>
                  <a:pt x="1265515" y="2950290"/>
                </a:lnTo>
                <a:lnTo>
                  <a:pt x="1270419" y="2948468"/>
                </a:lnTo>
                <a:lnTo>
                  <a:pt x="1275462" y="2950290"/>
                </a:lnTo>
                <a:lnTo>
                  <a:pt x="1275462" y="2946647"/>
                </a:lnTo>
                <a:cubicBezTo>
                  <a:pt x="1402261" y="2898869"/>
                  <a:pt x="2711446" y="2367713"/>
                  <a:pt x="2522439" y="818381"/>
                </a:cubicBezTo>
                <a:close/>
              </a:path>
            </a:pathLst>
          </a:custGeom>
          <a:solidFill>
            <a:srgbClr val="D25D27"/>
          </a:solidFill>
          <a:ln w="14002" cap="flat">
            <a:noFill/>
            <a:prstDash val="solid"/>
            <a:miter/>
          </a:ln>
        </p:spPr>
        <p:txBody>
          <a:bodyPr rtlCol="0" anchor="ctr"/>
          <a:lstStyle/>
          <a:p>
            <a:endParaRPr lang="en-PK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B8E1C86F-BABB-B53B-4175-9D2EB825B78D}"/>
              </a:ext>
            </a:extLst>
          </p:cNvPr>
          <p:cNvSpPr/>
          <p:nvPr/>
        </p:nvSpPr>
        <p:spPr>
          <a:xfrm>
            <a:off x="7830100" y="1750394"/>
            <a:ext cx="2016302" cy="2339831"/>
          </a:xfrm>
          <a:custGeom>
            <a:avLst/>
            <a:gdLst>
              <a:gd name="connsiteX0" fmla="*/ 2001612 w 2016302"/>
              <a:gd name="connsiteY0" fmla="*/ 648988 h 2339831"/>
              <a:gd name="connsiteX1" fmla="*/ 1012017 w 2016302"/>
              <a:gd name="connsiteY1" fmla="*/ 7986 h 2339831"/>
              <a:gd name="connsiteX2" fmla="*/ 1012017 w 2016302"/>
              <a:gd name="connsiteY2" fmla="*/ 0 h 2339831"/>
              <a:gd name="connsiteX3" fmla="*/ 1008094 w 2016302"/>
              <a:gd name="connsiteY3" fmla="*/ 3923 h 2339831"/>
              <a:gd name="connsiteX4" fmla="*/ 1004171 w 2016302"/>
              <a:gd name="connsiteY4" fmla="*/ 0 h 2339831"/>
              <a:gd name="connsiteX5" fmla="*/ 1004171 w 2016302"/>
              <a:gd name="connsiteY5" fmla="*/ 7986 h 2339831"/>
              <a:gd name="connsiteX6" fmla="*/ 14716 w 2016302"/>
              <a:gd name="connsiteY6" fmla="*/ 648988 h 2339831"/>
              <a:gd name="connsiteX7" fmla="*/ 1004171 w 2016302"/>
              <a:gd name="connsiteY7" fmla="*/ 2336889 h 2339831"/>
              <a:gd name="connsiteX8" fmla="*/ 1004171 w 2016302"/>
              <a:gd name="connsiteY8" fmla="*/ 2339832 h 2339831"/>
              <a:gd name="connsiteX9" fmla="*/ 1008094 w 2016302"/>
              <a:gd name="connsiteY9" fmla="*/ 2338290 h 2339831"/>
              <a:gd name="connsiteX10" fmla="*/ 1012017 w 2016302"/>
              <a:gd name="connsiteY10" fmla="*/ 2339832 h 2339831"/>
              <a:gd name="connsiteX11" fmla="*/ 1012017 w 2016302"/>
              <a:gd name="connsiteY11" fmla="*/ 2336889 h 2339831"/>
              <a:gd name="connsiteX12" fmla="*/ 2001612 w 2016302"/>
              <a:gd name="connsiteY12" fmla="*/ 648988 h 2339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16302" h="2339831">
                <a:moveTo>
                  <a:pt x="2001612" y="648988"/>
                </a:moveTo>
                <a:cubicBezTo>
                  <a:pt x="2001612" y="648988"/>
                  <a:pt x="1581283" y="594766"/>
                  <a:pt x="1012017" y="7986"/>
                </a:cubicBezTo>
                <a:lnTo>
                  <a:pt x="1012017" y="0"/>
                </a:lnTo>
                <a:cubicBezTo>
                  <a:pt x="1010756" y="1261"/>
                  <a:pt x="1009495" y="2662"/>
                  <a:pt x="1008094" y="3923"/>
                </a:cubicBezTo>
                <a:lnTo>
                  <a:pt x="1004171" y="0"/>
                </a:lnTo>
                <a:lnTo>
                  <a:pt x="1004171" y="7986"/>
                </a:lnTo>
                <a:cubicBezTo>
                  <a:pt x="434344" y="594766"/>
                  <a:pt x="14716" y="648988"/>
                  <a:pt x="14716" y="648988"/>
                </a:cubicBezTo>
                <a:cubicBezTo>
                  <a:pt x="-134921" y="1877750"/>
                  <a:pt x="903572" y="2299060"/>
                  <a:pt x="1004171" y="2336889"/>
                </a:cubicBezTo>
                <a:lnTo>
                  <a:pt x="1004171" y="2339832"/>
                </a:lnTo>
                <a:lnTo>
                  <a:pt x="1008094" y="2338290"/>
                </a:lnTo>
                <a:lnTo>
                  <a:pt x="1012017" y="2339832"/>
                </a:lnTo>
                <a:lnTo>
                  <a:pt x="1012017" y="2336889"/>
                </a:lnTo>
                <a:cubicBezTo>
                  <a:pt x="1112756" y="2299060"/>
                  <a:pt x="2151108" y="1877750"/>
                  <a:pt x="2001612" y="648988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 w="14002" cap="flat">
            <a:noFill/>
            <a:prstDash val="solid"/>
            <a:miter/>
          </a:ln>
        </p:spPr>
        <p:txBody>
          <a:bodyPr rtlCol="0" anchor="ctr"/>
          <a:lstStyle/>
          <a:p>
            <a:endParaRPr lang="en-PK"/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79B3A67E-9D05-6937-1530-878CE19DCE9A}"/>
              </a:ext>
            </a:extLst>
          </p:cNvPr>
          <p:cNvSpPr/>
          <p:nvPr/>
        </p:nvSpPr>
        <p:spPr>
          <a:xfrm>
            <a:off x="5607545" y="6854590"/>
            <a:ext cx="6219608" cy="14010"/>
          </a:xfrm>
          <a:custGeom>
            <a:avLst/>
            <a:gdLst>
              <a:gd name="connsiteX0" fmla="*/ 0 w 6219608"/>
              <a:gd name="connsiteY0" fmla="*/ 0 h 14010"/>
              <a:gd name="connsiteX1" fmla="*/ 6219609 w 6219608"/>
              <a:gd name="connsiteY1" fmla="*/ 0 h 1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19608" h="14010">
                <a:moveTo>
                  <a:pt x="0" y="0"/>
                </a:moveTo>
                <a:lnTo>
                  <a:pt x="6219609" y="0"/>
                </a:lnTo>
              </a:path>
            </a:pathLst>
          </a:custGeom>
          <a:ln w="14002" cap="rnd">
            <a:solidFill>
              <a:srgbClr val="263238"/>
            </a:solidFill>
            <a:prstDash val="solid"/>
            <a:round/>
          </a:ln>
        </p:spPr>
        <p:txBody>
          <a:bodyPr rtlCol="0" anchor="ctr"/>
          <a:lstStyle/>
          <a:p>
            <a:endParaRPr lang="en-PK"/>
          </a:p>
        </p:txBody>
      </p:sp>
      <p:grpSp>
        <p:nvGrpSpPr>
          <p:cNvPr id="136" name="Graphic 2">
            <a:extLst>
              <a:ext uri="{FF2B5EF4-FFF2-40B4-BE49-F238E27FC236}">
                <a16:creationId xmlns:a16="http://schemas.microsoft.com/office/drawing/2014/main" id="{FA3963B0-1242-9B51-6437-1584D47A6D4C}"/>
              </a:ext>
            </a:extLst>
          </p:cNvPr>
          <p:cNvGrpSpPr/>
          <p:nvPr/>
        </p:nvGrpSpPr>
        <p:grpSpPr>
          <a:xfrm>
            <a:off x="7694231" y="1797218"/>
            <a:ext cx="2461904" cy="2798102"/>
            <a:chOff x="7694231" y="1797218"/>
            <a:chExt cx="2461904" cy="2798102"/>
          </a:xfrm>
        </p:grpSpPr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491F81D7-2DA5-C77F-4988-8840BAD18C51}"/>
                </a:ext>
              </a:extLst>
            </p:cNvPr>
            <p:cNvSpPr/>
            <p:nvPr/>
          </p:nvSpPr>
          <p:spPr>
            <a:xfrm>
              <a:off x="8216742" y="2960662"/>
              <a:ext cx="1488233" cy="1583239"/>
            </a:xfrm>
            <a:custGeom>
              <a:avLst/>
              <a:gdLst>
                <a:gd name="connsiteX0" fmla="*/ 495914 w 1488233"/>
                <a:gd name="connsiteY0" fmla="*/ 50720 h 1583239"/>
                <a:gd name="connsiteX1" fmla="*/ 766 w 1488233"/>
                <a:gd name="connsiteY1" fmla="*/ 335563 h 1583239"/>
                <a:gd name="connsiteX2" fmla="*/ 98843 w 1488233"/>
                <a:gd name="connsiteY2" fmla="*/ 1078144 h 1583239"/>
                <a:gd name="connsiteX3" fmla="*/ 131629 w 1488233"/>
                <a:gd name="connsiteY3" fmla="*/ 1503797 h 1583239"/>
                <a:gd name="connsiteX4" fmla="*/ 131629 w 1488233"/>
                <a:gd name="connsiteY4" fmla="*/ 1583240 h 1583239"/>
                <a:gd name="connsiteX5" fmla="*/ 1420638 w 1488233"/>
                <a:gd name="connsiteY5" fmla="*/ 1583240 h 1583239"/>
                <a:gd name="connsiteX6" fmla="*/ 1481305 w 1488233"/>
                <a:gd name="connsiteY6" fmla="*/ 200777 h 1583239"/>
                <a:gd name="connsiteX7" fmla="*/ 878833 w 1488233"/>
                <a:gd name="connsiteY7" fmla="*/ 0 h 158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8233" h="1583239">
                  <a:moveTo>
                    <a:pt x="495914" y="50720"/>
                  </a:moveTo>
                  <a:cubicBezTo>
                    <a:pt x="495914" y="50720"/>
                    <a:pt x="10153" y="307541"/>
                    <a:pt x="766" y="335563"/>
                  </a:cubicBezTo>
                  <a:cubicBezTo>
                    <a:pt x="-8621" y="363585"/>
                    <a:pt x="70821" y="891378"/>
                    <a:pt x="98843" y="1078144"/>
                  </a:cubicBezTo>
                  <a:cubicBezTo>
                    <a:pt x="117996" y="1219276"/>
                    <a:pt x="128953" y="1361404"/>
                    <a:pt x="131629" y="1503797"/>
                  </a:cubicBezTo>
                  <a:lnTo>
                    <a:pt x="131629" y="1583240"/>
                  </a:lnTo>
                  <a:lnTo>
                    <a:pt x="1420638" y="1583240"/>
                  </a:lnTo>
                  <a:cubicBezTo>
                    <a:pt x="1420638" y="1583240"/>
                    <a:pt x="1513951" y="214788"/>
                    <a:pt x="1481305" y="200777"/>
                  </a:cubicBezTo>
                  <a:cubicBezTo>
                    <a:pt x="1448660" y="186766"/>
                    <a:pt x="878833" y="0"/>
                    <a:pt x="878833" y="0"/>
                  </a:cubicBezTo>
                  <a:close/>
                </a:path>
              </a:pathLst>
            </a:custGeom>
            <a:solidFill>
              <a:srgbClr val="FFFFFF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5C805373-04A8-6030-A336-21F97E8CB2CD}"/>
                </a:ext>
              </a:extLst>
            </p:cNvPr>
            <p:cNvSpPr/>
            <p:nvPr/>
          </p:nvSpPr>
          <p:spPr>
            <a:xfrm>
              <a:off x="8974238" y="3511713"/>
              <a:ext cx="247437" cy="287925"/>
            </a:xfrm>
            <a:custGeom>
              <a:avLst/>
              <a:gdLst>
                <a:gd name="connsiteX0" fmla="*/ 245615 w 247437"/>
                <a:gd name="connsiteY0" fmla="*/ 79862 h 287925"/>
                <a:gd name="connsiteX1" fmla="*/ 123720 w 247437"/>
                <a:gd name="connsiteY1" fmla="*/ 981 h 287925"/>
                <a:gd name="connsiteX2" fmla="*/ 123720 w 247437"/>
                <a:gd name="connsiteY2" fmla="*/ 0 h 287925"/>
                <a:gd name="connsiteX3" fmla="*/ 123720 w 247437"/>
                <a:gd name="connsiteY3" fmla="*/ 0 h 287925"/>
                <a:gd name="connsiteX4" fmla="*/ 123720 w 247437"/>
                <a:gd name="connsiteY4" fmla="*/ 0 h 287925"/>
                <a:gd name="connsiteX5" fmla="*/ 123720 w 247437"/>
                <a:gd name="connsiteY5" fmla="*/ 981 h 287925"/>
                <a:gd name="connsiteX6" fmla="*/ 1824 w 247437"/>
                <a:gd name="connsiteY6" fmla="*/ 79862 h 287925"/>
                <a:gd name="connsiteX7" fmla="*/ 123720 w 247437"/>
                <a:gd name="connsiteY7" fmla="*/ 287925 h 287925"/>
                <a:gd name="connsiteX8" fmla="*/ 123720 w 247437"/>
                <a:gd name="connsiteY8" fmla="*/ 287925 h 287925"/>
                <a:gd name="connsiteX9" fmla="*/ 123720 w 247437"/>
                <a:gd name="connsiteY9" fmla="*/ 287925 h 287925"/>
                <a:gd name="connsiteX10" fmla="*/ 123720 w 247437"/>
                <a:gd name="connsiteY10" fmla="*/ 287925 h 287925"/>
                <a:gd name="connsiteX11" fmla="*/ 123720 w 247437"/>
                <a:gd name="connsiteY11" fmla="*/ 287925 h 287925"/>
                <a:gd name="connsiteX12" fmla="*/ 245615 w 247437"/>
                <a:gd name="connsiteY12" fmla="*/ 79862 h 28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7437" h="287925">
                  <a:moveTo>
                    <a:pt x="245615" y="79862"/>
                  </a:moveTo>
                  <a:cubicBezTo>
                    <a:pt x="245615" y="79862"/>
                    <a:pt x="193915" y="73277"/>
                    <a:pt x="123720" y="981"/>
                  </a:cubicBezTo>
                  <a:lnTo>
                    <a:pt x="123720" y="0"/>
                  </a:lnTo>
                  <a:lnTo>
                    <a:pt x="123720" y="0"/>
                  </a:lnTo>
                  <a:lnTo>
                    <a:pt x="123720" y="0"/>
                  </a:lnTo>
                  <a:lnTo>
                    <a:pt x="123720" y="981"/>
                  </a:lnTo>
                  <a:cubicBezTo>
                    <a:pt x="53665" y="73277"/>
                    <a:pt x="1824" y="79862"/>
                    <a:pt x="1824" y="79862"/>
                  </a:cubicBezTo>
                  <a:cubicBezTo>
                    <a:pt x="-16670" y="231321"/>
                    <a:pt x="111250" y="283302"/>
                    <a:pt x="123720" y="287925"/>
                  </a:cubicBezTo>
                  <a:lnTo>
                    <a:pt x="123720" y="287925"/>
                  </a:lnTo>
                  <a:lnTo>
                    <a:pt x="123720" y="287925"/>
                  </a:lnTo>
                  <a:lnTo>
                    <a:pt x="123720" y="287925"/>
                  </a:lnTo>
                  <a:lnTo>
                    <a:pt x="123720" y="287925"/>
                  </a:lnTo>
                  <a:cubicBezTo>
                    <a:pt x="136049" y="283302"/>
                    <a:pt x="264110" y="231321"/>
                    <a:pt x="245615" y="79862"/>
                  </a:cubicBezTo>
                  <a:close/>
                </a:path>
              </a:pathLst>
            </a:custGeom>
            <a:solidFill>
              <a:srgbClr val="D25D27"/>
            </a:solidFill>
            <a:ln w="14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52837FF0-1A6A-25BB-C819-BF5F308CAD99}"/>
                </a:ext>
              </a:extLst>
            </p:cNvPr>
            <p:cNvSpPr/>
            <p:nvPr/>
          </p:nvSpPr>
          <p:spPr>
            <a:xfrm>
              <a:off x="8958814" y="3497507"/>
              <a:ext cx="277450" cy="316527"/>
            </a:xfrm>
            <a:custGeom>
              <a:avLst/>
              <a:gdLst>
                <a:gd name="connsiteX0" fmla="*/ 138864 w 277450"/>
                <a:gd name="connsiteY0" fmla="*/ 316423 h 316527"/>
                <a:gd name="connsiteX1" fmla="*/ 136202 w 277450"/>
                <a:gd name="connsiteY1" fmla="*/ 316423 h 316527"/>
                <a:gd name="connsiteX2" fmla="*/ 131438 w 277450"/>
                <a:gd name="connsiteY2" fmla="*/ 314882 h 316527"/>
                <a:gd name="connsiteX3" fmla="*/ 2257 w 277450"/>
                <a:gd name="connsiteY3" fmla="*/ 92668 h 316527"/>
                <a:gd name="connsiteX4" fmla="*/ 14446 w 277450"/>
                <a:gd name="connsiteY4" fmla="*/ 80478 h 316527"/>
                <a:gd name="connsiteX5" fmla="*/ 126534 w 277450"/>
                <a:gd name="connsiteY5" fmla="*/ 7061 h 316527"/>
                <a:gd name="connsiteX6" fmla="*/ 136762 w 277450"/>
                <a:gd name="connsiteY6" fmla="*/ 195 h 316527"/>
                <a:gd name="connsiteX7" fmla="*/ 144048 w 277450"/>
                <a:gd name="connsiteY7" fmla="*/ 1036 h 316527"/>
                <a:gd name="connsiteX8" fmla="*/ 151193 w 277450"/>
                <a:gd name="connsiteY8" fmla="*/ 7201 h 316527"/>
                <a:gd name="connsiteX9" fmla="*/ 263281 w 277450"/>
                <a:gd name="connsiteY9" fmla="*/ 79778 h 316527"/>
                <a:gd name="connsiteX10" fmla="*/ 275191 w 277450"/>
                <a:gd name="connsiteY10" fmla="*/ 91967 h 316527"/>
                <a:gd name="connsiteX11" fmla="*/ 146430 w 277450"/>
                <a:gd name="connsiteY11" fmla="*/ 314041 h 316527"/>
                <a:gd name="connsiteX12" fmla="*/ 138864 w 277450"/>
                <a:gd name="connsiteY12" fmla="*/ 316423 h 316527"/>
                <a:gd name="connsiteX13" fmla="*/ 29158 w 277450"/>
                <a:gd name="connsiteY13" fmla="*/ 105418 h 316527"/>
                <a:gd name="connsiteX14" fmla="*/ 138584 w 277450"/>
                <a:gd name="connsiteY14" fmla="*/ 287560 h 316527"/>
                <a:gd name="connsiteX15" fmla="*/ 248149 w 277450"/>
                <a:gd name="connsiteY15" fmla="*/ 105418 h 316527"/>
                <a:gd name="connsiteX16" fmla="*/ 138584 w 277450"/>
                <a:gd name="connsiteY16" fmla="*/ 34522 h 316527"/>
                <a:gd name="connsiteX17" fmla="*/ 29158 w 277450"/>
                <a:gd name="connsiteY17" fmla="*/ 105418 h 31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77450" h="316527">
                  <a:moveTo>
                    <a:pt x="138864" y="316423"/>
                  </a:moveTo>
                  <a:cubicBezTo>
                    <a:pt x="137981" y="316563"/>
                    <a:pt x="137084" y="316563"/>
                    <a:pt x="136202" y="316423"/>
                  </a:cubicBezTo>
                  <a:cubicBezTo>
                    <a:pt x="134534" y="316199"/>
                    <a:pt x="132923" y="315680"/>
                    <a:pt x="131438" y="314882"/>
                  </a:cubicBezTo>
                  <a:cubicBezTo>
                    <a:pt x="41739" y="280106"/>
                    <a:pt x="-11908" y="187830"/>
                    <a:pt x="2257" y="92668"/>
                  </a:cubicBezTo>
                  <a:cubicBezTo>
                    <a:pt x="3041" y="86293"/>
                    <a:pt x="8071" y="81263"/>
                    <a:pt x="14446" y="80478"/>
                  </a:cubicBezTo>
                  <a:cubicBezTo>
                    <a:pt x="14446" y="80478"/>
                    <a:pt x="62224" y="72912"/>
                    <a:pt x="126534" y="7061"/>
                  </a:cubicBezTo>
                  <a:cubicBezTo>
                    <a:pt x="128776" y="3390"/>
                    <a:pt x="132517" y="882"/>
                    <a:pt x="136762" y="195"/>
                  </a:cubicBezTo>
                  <a:cubicBezTo>
                    <a:pt x="139214" y="-239"/>
                    <a:pt x="141750" y="55"/>
                    <a:pt x="144048" y="1036"/>
                  </a:cubicBezTo>
                  <a:cubicBezTo>
                    <a:pt x="147046" y="2255"/>
                    <a:pt x="149554" y="4413"/>
                    <a:pt x="151193" y="7201"/>
                  </a:cubicBezTo>
                  <a:cubicBezTo>
                    <a:pt x="215224" y="72212"/>
                    <a:pt x="262300" y="79778"/>
                    <a:pt x="263281" y="79778"/>
                  </a:cubicBezTo>
                  <a:cubicBezTo>
                    <a:pt x="269544" y="80688"/>
                    <a:pt x="274434" y="85676"/>
                    <a:pt x="275191" y="91967"/>
                  </a:cubicBezTo>
                  <a:cubicBezTo>
                    <a:pt x="289342" y="186962"/>
                    <a:pt x="235904" y="279126"/>
                    <a:pt x="146430" y="314041"/>
                  </a:cubicBezTo>
                  <a:cubicBezTo>
                    <a:pt x="144174" y="315498"/>
                    <a:pt x="141554" y="316325"/>
                    <a:pt x="138864" y="316423"/>
                  </a:cubicBezTo>
                  <a:close/>
                  <a:moveTo>
                    <a:pt x="29158" y="105418"/>
                  </a:moveTo>
                  <a:cubicBezTo>
                    <a:pt x="21213" y="183683"/>
                    <a:pt x="65755" y="257829"/>
                    <a:pt x="138584" y="287560"/>
                  </a:cubicBezTo>
                  <a:cubicBezTo>
                    <a:pt x="211398" y="257801"/>
                    <a:pt x="255981" y="183697"/>
                    <a:pt x="248149" y="105418"/>
                  </a:cubicBezTo>
                  <a:cubicBezTo>
                    <a:pt x="229374" y="99953"/>
                    <a:pt x="188743" y="83140"/>
                    <a:pt x="138584" y="34522"/>
                  </a:cubicBezTo>
                  <a:cubicBezTo>
                    <a:pt x="88424" y="83140"/>
                    <a:pt x="47933" y="99953"/>
                    <a:pt x="29158" y="105418"/>
                  </a:cubicBezTo>
                  <a:close/>
                </a:path>
              </a:pathLst>
            </a:custGeom>
            <a:solidFill>
              <a:srgbClr val="263238"/>
            </a:solidFill>
            <a:ln w="14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9893DB82-CE7D-8A35-6DE0-5A585861057C}"/>
                </a:ext>
              </a:extLst>
            </p:cNvPr>
            <p:cNvSpPr/>
            <p:nvPr/>
          </p:nvSpPr>
          <p:spPr>
            <a:xfrm>
              <a:off x="8741191" y="3290340"/>
              <a:ext cx="41519" cy="1252860"/>
            </a:xfrm>
            <a:custGeom>
              <a:avLst/>
              <a:gdLst>
                <a:gd name="connsiteX0" fmla="*/ 4110 w 41519"/>
                <a:gd name="connsiteY0" fmla="*/ 0 h 1252860"/>
                <a:gd name="connsiteX1" fmla="*/ 4110 w 41519"/>
                <a:gd name="connsiteY1" fmla="*/ 687799 h 1252860"/>
                <a:gd name="connsiteX2" fmla="*/ 41519 w 41519"/>
                <a:gd name="connsiteY2" fmla="*/ 1252861 h 125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519" h="1252860">
                  <a:moveTo>
                    <a:pt x="4110" y="0"/>
                  </a:moveTo>
                  <a:cubicBezTo>
                    <a:pt x="4110" y="0"/>
                    <a:pt x="-5137" y="454236"/>
                    <a:pt x="4110" y="687799"/>
                  </a:cubicBezTo>
                  <a:cubicBezTo>
                    <a:pt x="13357" y="921361"/>
                    <a:pt x="41519" y="1252861"/>
                    <a:pt x="41519" y="1252861"/>
                  </a:cubicBezTo>
                </a:path>
              </a:pathLst>
            </a:custGeom>
            <a:noFill/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0617B848-F7A7-CC1E-CBBA-5ACF5779882D}"/>
                </a:ext>
              </a:extLst>
            </p:cNvPr>
            <p:cNvSpPr/>
            <p:nvPr/>
          </p:nvSpPr>
          <p:spPr>
            <a:xfrm>
              <a:off x="8768700" y="3436334"/>
              <a:ext cx="37269" cy="37269"/>
            </a:xfrm>
            <a:custGeom>
              <a:avLst/>
              <a:gdLst>
                <a:gd name="connsiteX0" fmla="*/ 37269 w 37269"/>
                <a:gd name="connsiteY0" fmla="*/ 18635 h 37269"/>
                <a:gd name="connsiteX1" fmla="*/ 18635 w 37269"/>
                <a:gd name="connsiteY1" fmla="*/ 37269 h 37269"/>
                <a:gd name="connsiteX2" fmla="*/ 0 w 37269"/>
                <a:gd name="connsiteY2" fmla="*/ 18635 h 37269"/>
                <a:gd name="connsiteX3" fmla="*/ 18635 w 37269"/>
                <a:gd name="connsiteY3" fmla="*/ 0 h 37269"/>
                <a:gd name="connsiteX4" fmla="*/ 37269 w 37269"/>
                <a:gd name="connsiteY4" fmla="*/ 18635 h 37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69" h="37269">
                  <a:moveTo>
                    <a:pt x="37269" y="18635"/>
                  </a:moveTo>
                  <a:cubicBezTo>
                    <a:pt x="37269" y="28926"/>
                    <a:pt x="28926" y="37269"/>
                    <a:pt x="18635" y="37269"/>
                  </a:cubicBezTo>
                  <a:cubicBezTo>
                    <a:pt x="8343" y="37269"/>
                    <a:pt x="0" y="28926"/>
                    <a:pt x="0" y="18635"/>
                  </a:cubicBezTo>
                  <a:cubicBezTo>
                    <a:pt x="0" y="8343"/>
                    <a:pt x="8343" y="0"/>
                    <a:pt x="18635" y="0"/>
                  </a:cubicBezTo>
                  <a:cubicBezTo>
                    <a:pt x="28926" y="0"/>
                    <a:pt x="37269" y="8343"/>
                    <a:pt x="37269" y="18635"/>
                  </a:cubicBezTo>
                  <a:close/>
                </a:path>
              </a:pathLst>
            </a:custGeom>
            <a:noFill/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947AA1EC-0D8C-21E9-36C1-B2CF6B194958}"/>
                </a:ext>
              </a:extLst>
            </p:cNvPr>
            <p:cNvSpPr/>
            <p:nvPr/>
          </p:nvSpPr>
          <p:spPr>
            <a:xfrm>
              <a:off x="8768700" y="3870674"/>
              <a:ext cx="37269" cy="37269"/>
            </a:xfrm>
            <a:custGeom>
              <a:avLst/>
              <a:gdLst>
                <a:gd name="connsiteX0" fmla="*/ 37269 w 37269"/>
                <a:gd name="connsiteY0" fmla="*/ 18635 h 37269"/>
                <a:gd name="connsiteX1" fmla="*/ 18635 w 37269"/>
                <a:gd name="connsiteY1" fmla="*/ 37269 h 37269"/>
                <a:gd name="connsiteX2" fmla="*/ 0 w 37269"/>
                <a:gd name="connsiteY2" fmla="*/ 18635 h 37269"/>
                <a:gd name="connsiteX3" fmla="*/ 18635 w 37269"/>
                <a:gd name="connsiteY3" fmla="*/ 0 h 37269"/>
                <a:gd name="connsiteX4" fmla="*/ 37269 w 37269"/>
                <a:gd name="connsiteY4" fmla="*/ 18635 h 37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69" h="37269">
                  <a:moveTo>
                    <a:pt x="37269" y="18635"/>
                  </a:moveTo>
                  <a:cubicBezTo>
                    <a:pt x="37269" y="28926"/>
                    <a:pt x="28926" y="37269"/>
                    <a:pt x="18635" y="37269"/>
                  </a:cubicBezTo>
                  <a:cubicBezTo>
                    <a:pt x="8343" y="37269"/>
                    <a:pt x="0" y="28926"/>
                    <a:pt x="0" y="18635"/>
                  </a:cubicBezTo>
                  <a:cubicBezTo>
                    <a:pt x="0" y="8343"/>
                    <a:pt x="8343" y="0"/>
                    <a:pt x="18635" y="0"/>
                  </a:cubicBezTo>
                  <a:cubicBezTo>
                    <a:pt x="28926" y="0"/>
                    <a:pt x="37269" y="8343"/>
                    <a:pt x="37269" y="18635"/>
                  </a:cubicBezTo>
                  <a:close/>
                </a:path>
              </a:pathLst>
            </a:custGeom>
            <a:solidFill>
              <a:srgbClr val="FFFFFF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A9CFD4E1-2D17-BD90-70DE-42425BCE2F0B}"/>
                </a:ext>
              </a:extLst>
            </p:cNvPr>
            <p:cNvSpPr/>
            <p:nvPr/>
          </p:nvSpPr>
          <p:spPr>
            <a:xfrm>
              <a:off x="8791818" y="4211561"/>
              <a:ext cx="37549" cy="37549"/>
            </a:xfrm>
            <a:custGeom>
              <a:avLst/>
              <a:gdLst>
                <a:gd name="connsiteX0" fmla="*/ 37549 w 37549"/>
                <a:gd name="connsiteY0" fmla="*/ 18775 h 37549"/>
                <a:gd name="connsiteX1" fmla="*/ 18775 w 37549"/>
                <a:gd name="connsiteY1" fmla="*/ 37549 h 37549"/>
                <a:gd name="connsiteX2" fmla="*/ 0 w 37549"/>
                <a:gd name="connsiteY2" fmla="*/ 18775 h 37549"/>
                <a:gd name="connsiteX3" fmla="*/ 18775 w 37549"/>
                <a:gd name="connsiteY3" fmla="*/ 0 h 37549"/>
                <a:gd name="connsiteX4" fmla="*/ 18915 w 37549"/>
                <a:gd name="connsiteY4" fmla="*/ 0 h 37549"/>
                <a:gd name="connsiteX5" fmla="*/ 37549 w 37549"/>
                <a:gd name="connsiteY5" fmla="*/ 18775 h 37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549" h="37549">
                  <a:moveTo>
                    <a:pt x="37549" y="18775"/>
                  </a:moveTo>
                  <a:cubicBezTo>
                    <a:pt x="37549" y="29143"/>
                    <a:pt x="29143" y="37549"/>
                    <a:pt x="18775" y="37549"/>
                  </a:cubicBezTo>
                  <a:cubicBezTo>
                    <a:pt x="8407" y="37549"/>
                    <a:pt x="0" y="29143"/>
                    <a:pt x="0" y="18775"/>
                  </a:cubicBezTo>
                  <a:cubicBezTo>
                    <a:pt x="0" y="8406"/>
                    <a:pt x="8407" y="0"/>
                    <a:pt x="18775" y="0"/>
                  </a:cubicBezTo>
                  <a:cubicBezTo>
                    <a:pt x="18817" y="0"/>
                    <a:pt x="18873" y="0"/>
                    <a:pt x="18915" y="0"/>
                  </a:cubicBezTo>
                  <a:cubicBezTo>
                    <a:pt x="29227" y="84"/>
                    <a:pt x="37549" y="8462"/>
                    <a:pt x="37549" y="18775"/>
                  </a:cubicBezTo>
                  <a:close/>
                </a:path>
              </a:pathLst>
            </a:custGeom>
            <a:solidFill>
              <a:srgbClr val="FFFFFF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ACC2B1AA-EAC7-2BA2-7978-ADB6A2FE9C37}"/>
                </a:ext>
              </a:extLst>
            </p:cNvPr>
            <p:cNvSpPr/>
            <p:nvPr/>
          </p:nvSpPr>
          <p:spPr>
            <a:xfrm>
              <a:off x="8569645" y="4308503"/>
              <a:ext cx="862193" cy="267630"/>
            </a:xfrm>
            <a:custGeom>
              <a:avLst/>
              <a:gdLst>
                <a:gd name="connsiteX0" fmla="*/ 759493 w 862193"/>
                <a:gd name="connsiteY0" fmla="*/ 47932 h 267630"/>
                <a:gd name="connsiteX1" fmla="*/ 614619 w 862193"/>
                <a:gd name="connsiteY1" fmla="*/ 122610 h 267630"/>
                <a:gd name="connsiteX2" fmla="*/ 371810 w 862193"/>
                <a:gd name="connsiteY2" fmla="*/ 1135 h 267630"/>
                <a:gd name="connsiteX3" fmla="*/ 194291 w 862193"/>
                <a:gd name="connsiteY3" fmla="*/ 43168 h 267630"/>
                <a:gd name="connsiteX4" fmla="*/ 82203 w 862193"/>
                <a:gd name="connsiteY4" fmla="*/ 108599 h 267630"/>
                <a:gd name="connsiteX5" fmla="*/ 7524 w 862193"/>
                <a:gd name="connsiteY5" fmla="*/ 150632 h 267630"/>
                <a:gd name="connsiteX6" fmla="*/ 171032 w 862193"/>
                <a:gd name="connsiteY6" fmla="*/ 174030 h 267630"/>
                <a:gd name="connsiteX7" fmla="*/ 264345 w 862193"/>
                <a:gd name="connsiteY7" fmla="*/ 146009 h 267630"/>
                <a:gd name="connsiteX8" fmla="*/ 343788 w 862193"/>
                <a:gd name="connsiteY8" fmla="*/ 202052 h 267630"/>
                <a:gd name="connsiteX9" fmla="*/ 446488 w 862193"/>
                <a:gd name="connsiteY9" fmla="*/ 216063 h 267630"/>
                <a:gd name="connsiteX10" fmla="*/ 591362 w 862193"/>
                <a:gd name="connsiteY10" fmla="*/ 267344 h 267630"/>
                <a:gd name="connsiteX11" fmla="*/ 689438 w 862193"/>
                <a:gd name="connsiteY11" fmla="*/ 244085 h 267630"/>
                <a:gd name="connsiteX12" fmla="*/ 862193 w 862193"/>
                <a:gd name="connsiteY12" fmla="*/ 192665 h 267630"/>
                <a:gd name="connsiteX13" fmla="*/ 759493 w 862193"/>
                <a:gd name="connsiteY13" fmla="*/ 47932 h 26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2193" h="267630">
                  <a:moveTo>
                    <a:pt x="759493" y="47932"/>
                  </a:moveTo>
                  <a:lnTo>
                    <a:pt x="614619" y="122610"/>
                  </a:lnTo>
                  <a:cubicBezTo>
                    <a:pt x="614619" y="122610"/>
                    <a:pt x="432477" y="5899"/>
                    <a:pt x="371810" y="1135"/>
                  </a:cubicBezTo>
                  <a:cubicBezTo>
                    <a:pt x="311142" y="-3629"/>
                    <a:pt x="236323" y="5899"/>
                    <a:pt x="194291" y="43168"/>
                  </a:cubicBezTo>
                  <a:cubicBezTo>
                    <a:pt x="152258" y="80437"/>
                    <a:pt x="128999" y="108599"/>
                    <a:pt x="82203" y="108599"/>
                  </a:cubicBezTo>
                  <a:cubicBezTo>
                    <a:pt x="35406" y="108599"/>
                    <a:pt x="-20498" y="113223"/>
                    <a:pt x="7524" y="150632"/>
                  </a:cubicBezTo>
                  <a:cubicBezTo>
                    <a:pt x="35546" y="188041"/>
                    <a:pt x="133623" y="188041"/>
                    <a:pt x="171032" y="174030"/>
                  </a:cubicBezTo>
                  <a:cubicBezTo>
                    <a:pt x="208442" y="160019"/>
                    <a:pt x="264345" y="146009"/>
                    <a:pt x="264345" y="146009"/>
                  </a:cubicBezTo>
                  <a:cubicBezTo>
                    <a:pt x="283975" y="172896"/>
                    <a:pt x="311885" y="192581"/>
                    <a:pt x="343788" y="202052"/>
                  </a:cubicBezTo>
                  <a:cubicBezTo>
                    <a:pt x="377358" y="210725"/>
                    <a:pt x="411825" y="215433"/>
                    <a:pt x="446488" y="216063"/>
                  </a:cubicBezTo>
                  <a:cubicBezTo>
                    <a:pt x="446488" y="216063"/>
                    <a:pt x="535318" y="272107"/>
                    <a:pt x="591362" y="267344"/>
                  </a:cubicBezTo>
                  <a:cubicBezTo>
                    <a:pt x="625044" y="264583"/>
                    <a:pt x="658110" y="256737"/>
                    <a:pt x="689438" y="244085"/>
                  </a:cubicBezTo>
                  <a:lnTo>
                    <a:pt x="862193" y="192665"/>
                  </a:lnTo>
                  <a:cubicBezTo>
                    <a:pt x="862193" y="192665"/>
                    <a:pt x="815537" y="80577"/>
                    <a:pt x="759493" y="47932"/>
                  </a:cubicBezTo>
                  <a:close/>
                </a:path>
              </a:pathLst>
            </a:custGeom>
            <a:solidFill>
              <a:srgbClr val="ABABAB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C1FA189D-2CDE-D646-6252-5F2071C586BD}"/>
                </a:ext>
              </a:extLst>
            </p:cNvPr>
            <p:cNvSpPr/>
            <p:nvPr/>
          </p:nvSpPr>
          <p:spPr>
            <a:xfrm>
              <a:off x="8785531" y="4257797"/>
              <a:ext cx="113890" cy="238679"/>
            </a:xfrm>
            <a:custGeom>
              <a:avLst/>
              <a:gdLst>
                <a:gd name="connsiteX0" fmla="*/ 113891 w 113890"/>
                <a:gd name="connsiteY0" fmla="*/ 14571 h 238679"/>
                <a:gd name="connsiteX1" fmla="*/ 29825 w 113890"/>
                <a:gd name="connsiteY1" fmla="*/ 14571 h 238679"/>
                <a:gd name="connsiteX2" fmla="*/ 6426 w 113890"/>
                <a:gd name="connsiteY2" fmla="*/ 233983 h 238679"/>
                <a:gd name="connsiteX3" fmla="*/ 48459 w 113890"/>
                <a:gd name="connsiteY3" fmla="*/ 196714 h 238679"/>
                <a:gd name="connsiteX4" fmla="*/ 113891 w 113890"/>
                <a:gd name="connsiteY4" fmla="*/ 14571 h 23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890" h="238679">
                  <a:moveTo>
                    <a:pt x="113891" y="14571"/>
                  </a:moveTo>
                  <a:cubicBezTo>
                    <a:pt x="113891" y="14571"/>
                    <a:pt x="57847" y="-18214"/>
                    <a:pt x="29825" y="14571"/>
                  </a:cubicBezTo>
                  <a:cubicBezTo>
                    <a:pt x="1803" y="47357"/>
                    <a:pt x="-7585" y="215348"/>
                    <a:pt x="6426" y="233983"/>
                  </a:cubicBezTo>
                  <a:cubicBezTo>
                    <a:pt x="20437" y="252618"/>
                    <a:pt x="29825" y="210725"/>
                    <a:pt x="48459" y="196714"/>
                  </a:cubicBezTo>
                  <a:cubicBezTo>
                    <a:pt x="67094" y="182703"/>
                    <a:pt x="113891" y="14571"/>
                    <a:pt x="113891" y="14571"/>
                  </a:cubicBezTo>
                  <a:close/>
                </a:path>
              </a:pathLst>
            </a:custGeom>
            <a:solidFill>
              <a:srgbClr val="ABABAB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B31614CB-A189-0268-27C5-65E744A866C7}"/>
                </a:ext>
              </a:extLst>
            </p:cNvPr>
            <p:cNvSpPr/>
            <p:nvPr/>
          </p:nvSpPr>
          <p:spPr>
            <a:xfrm>
              <a:off x="8831617" y="4265281"/>
              <a:ext cx="165881" cy="243489"/>
            </a:xfrm>
            <a:custGeom>
              <a:avLst/>
              <a:gdLst>
                <a:gd name="connsiteX0" fmla="*/ 165881 w 165881"/>
                <a:gd name="connsiteY0" fmla="*/ 25722 h 243489"/>
                <a:gd name="connsiteX1" fmla="*/ 67805 w 165881"/>
                <a:gd name="connsiteY1" fmla="*/ 7087 h 243489"/>
                <a:gd name="connsiteX2" fmla="*/ 2373 w 165881"/>
                <a:gd name="connsiteY2" fmla="*/ 235886 h 243489"/>
                <a:gd name="connsiteX3" fmla="*/ 63181 w 165881"/>
                <a:gd name="connsiteY3" fmla="*/ 212488 h 243489"/>
                <a:gd name="connsiteX4" fmla="*/ 147247 w 165881"/>
                <a:gd name="connsiteY4" fmla="*/ 67755 h 243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81" h="243489">
                  <a:moveTo>
                    <a:pt x="165881" y="25722"/>
                  </a:moveTo>
                  <a:cubicBezTo>
                    <a:pt x="165881" y="25722"/>
                    <a:pt x="95826" y="-16311"/>
                    <a:pt x="67805" y="7087"/>
                  </a:cubicBezTo>
                  <a:cubicBezTo>
                    <a:pt x="39783" y="30485"/>
                    <a:pt x="-11638" y="217252"/>
                    <a:pt x="2373" y="235886"/>
                  </a:cubicBezTo>
                  <a:cubicBezTo>
                    <a:pt x="16384" y="254521"/>
                    <a:pt x="58417" y="235886"/>
                    <a:pt x="63181" y="212488"/>
                  </a:cubicBezTo>
                  <a:cubicBezTo>
                    <a:pt x="67945" y="189090"/>
                    <a:pt x="147247" y="67755"/>
                    <a:pt x="147247" y="67755"/>
                  </a:cubicBezTo>
                  <a:close/>
                </a:path>
              </a:pathLst>
            </a:custGeom>
            <a:solidFill>
              <a:srgbClr val="ABABAB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B86990D4-EB3A-2C85-DDB1-956EF2BA8E42}"/>
                </a:ext>
              </a:extLst>
            </p:cNvPr>
            <p:cNvSpPr/>
            <p:nvPr/>
          </p:nvSpPr>
          <p:spPr>
            <a:xfrm>
              <a:off x="8870820" y="4290972"/>
              <a:ext cx="238766" cy="232138"/>
            </a:xfrm>
            <a:custGeom>
              <a:avLst/>
              <a:gdLst>
                <a:gd name="connsiteX0" fmla="*/ 238766 w 238766"/>
                <a:gd name="connsiteY0" fmla="*/ 75410 h 232138"/>
                <a:gd name="connsiteX1" fmla="*/ 126678 w 238766"/>
                <a:gd name="connsiteY1" fmla="*/ 732 h 232138"/>
                <a:gd name="connsiteX2" fmla="*/ 5203 w 238766"/>
                <a:gd name="connsiteY2" fmla="*/ 229530 h 232138"/>
                <a:gd name="connsiteX3" fmla="*/ 150077 w 238766"/>
                <a:gd name="connsiteY3" fmla="*/ 112819 h 232138"/>
                <a:gd name="connsiteX4" fmla="*/ 192110 w 238766"/>
                <a:gd name="connsiteY4" fmla="*/ 145465 h 232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766" h="232138">
                  <a:moveTo>
                    <a:pt x="238766" y="75410"/>
                  </a:moveTo>
                  <a:cubicBezTo>
                    <a:pt x="238766" y="75410"/>
                    <a:pt x="150077" y="-8656"/>
                    <a:pt x="126678" y="732"/>
                  </a:cubicBezTo>
                  <a:cubicBezTo>
                    <a:pt x="103280" y="10119"/>
                    <a:pt x="-27442" y="206272"/>
                    <a:pt x="5203" y="229530"/>
                  </a:cubicBezTo>
                  <a:cubicBezTo>
                    <a:pt x="37849" y="252789"/>
                    <a:pt x="150077" y="112819"/>
                    <a:pt x="150077" y="112819"/>
                  </a:cubicBezTo>
                  <a:lnTo>
                    <a:pt x="192110" y="145465"/>
                  </a:lnTo>
                </a:path>
              </a:pathLst>
            </a:custGeom>
            <a:solidFill>
              <a:srgbClr val="ABABAB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1E7B3E6E-0C46-D6E2-A1C2-9705204C9A32}"/>
                </a:ext>
              </a:extLst>
            </p:cNvPr>
            <p:cNvSpPr/>
            <p:nvPr/>
          </p:nvSpPr>
          <p:spPr>
            <a:xfrm>
              <a:off x="8932067" y="4337660"/>
              <a:ext cx="298994" cy="200917"/>
            </a:xfrm>
            <a:custGeom>
              <a:avLst/>
              <a:gdLst>
                <a:gd name="connsiteX0" fmla="*/ 298994 w 298994"/>
                <a:gd name="connsiteY0" fmla="*/ 135486 h 200917"/>
                <a:gd name="connsiteX1" fmla="*/ 186907 w 298994"/>
                <a:gd name="connsiteY1" fmla="*/ 0 h 200917"/>
                <a:gd name="connsiteX2" fmla="*/ 0 w 298994"/>
                <a:gd name="connsiteY2" fmla="*/ 144873 h 200917"/>
                <a:gd name="connsiteX3" fmla="*/ 60808 w 298994"/>
                <a:gd name="connsiteY3" fmla="*/ 172895 h 200917"/>
                <a:gd name="connsiteX4" fmla="*/ 154121 w 298994"/>
                <a:gd name="connsiteY4" fmla="*/ 112088 h 200917"/>
                <a:gd name="connsiteX5" fmla="*/ 219552 w 298994"/>
                <a:gd name="connsiteY5" fmla="*/ 200917 h 200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8994" h="200917">
                  <a:moveTo>
                    <a:pt x="298994" y="135486"/>
                  </a:moveTo>
                  <a:cubicBezTo>
                    <a:pt x="298994" y="135486"/>
                    <a:pt x="214929" y="0"/>
                    <a:pt x="186907" y="0"/>
                  </a:cubicBezTo>
                  <a:cubicBezTo>
                    <a:pt x="158885" y="0"/>
                    <a:pt x="0" y="144873"/>
                    <a:pt x="0" y="144873"/>
                  </a:cubicBezTo>
                  <a:cubicBezTo>
                    <a:pt x="0" y="144873"/>
                    <a:pt x="46797" y="182143"/>
                    <a:pt x="60808" y="172895"/>
                  </a:cubicBezTo>
                  <a:cubicBezTo>
                    <a:pt x="74819" y="163648"/>
                    <a:pt x="154121" y="112088"/>
                    <a:pt x="154121" y="112088"/>
                  </a:cubicBezTo>
                  <a:cubicBezTo>
                    <a:pt x="154121" y="112088"/>
                    <a:pt x="168132" y="186906"/>
                    <a:pt x="219552" y="200917"/>
                  </a:cubicBezTo>
                </a:path>
              </a:pathLst>
            </a:custGeom>
            <a:solidFill>
              <a:srgbClr val="ABABAB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E01E5AAF-CF0A-EC82-ED59-0F3570419ECA}"/>
                </a:ext>
              </a:extLst>
            </p:cNvPr>
            <p:cNvSpPr/>
            <p:nvPr/>
          </p:nvSpPr>
          <p:spPr>
            <a:xfrm>
              <a:off x="9329139" y="3147428"/>
              <a:ext cx="826997" cy="1447893"/>
            </a:xfrm>
            <a:custGeom>
              <a:avLst/>
              <a:gdLst>
                <a:gd name="connsiteX0" fmla="*/ 294230 w 826997"/>
                <a:gd name="connsiteY0" fmla="*/ 0 h 1447893"/>
                <a:gd name="connsiteX1" fmla="*/ 410942 w 826997"/>
                <a:gd name="connsiteY1" fmla="*/ 46797 h 1447893"/>
                <a:gd name="connsiteX2" fmla="*/ 429576 w 826997"/>
                <a:gd name="connsiteY2" fmla="*/ 196154 h 1447893"/>
                <a:gd name="connsiteX3" fmla="*/ 826647 w 826997"/>
                <a:gd name="connsiteY3" fmla="*/ 1200320 h 1447893"/>
                <a:gd name="connsiteX4" fmla="*/ 168132 w 826997"/>
                <a:gd name="connsiteY4" fmla="*/ 1447893 h 1447893"/>
                <a:gd name="connsiteX5" fmla="*/ 0 w 826997"/>
                <a:gd name="connsiteY5" fmla="*/ 1209707 h 1447893"/>
                <a:gd name="connsiteX6" fmla="*/ 303477 w 826997"/>
                <a:gd name="connsiteY6" fmla="*/ 1018177 h 1447893"/>
                <a:gd name="connsiteX7" fmla="*/ 144733 w 826997"/>
                <a:gd name="connsiteY7" fmla="*/ 592524 h 144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6997" h="1447893">
                  <a:moveTo>
                    <a:pt x="294230" y="0"/>
                  </a:moveTo>
                  <a:cubicBezTo>
                    <a:pt x="294230" y="0"/>
                    <a:pt x="401554" y="0"/>
                    <a:pt x="410942" y="46797"/>
                  </a:cubicBezTo>
                  <a:cubicBezTo>
                    <a:pt x="420329" y="93593"/>
                    <a:pt x="429576" y="196154"/>
                    <a:pt x="429576" y="196154"/>
                  </a:cubicBezTo>
                  <a:cubicBezTo>
                    <a:pt x="429576" y="196154"/>
                    <a:pt x="840658" y="1158287"/>
                    <a:pt x="826647" y="1200320"/>
                  </a:cubicBezTo>
                  <a:cubicBezTo>
                    <a:pt x="812636" y="1242353"/>
                    <a:pt x="186766" y="1447893"/>
                    <a:pt x="168132" y="1447893"/>
                  </a:cubicBezTo>
                  <a:cubicBezTo>
                    <a:pt x="149497" y="1447893"/>
                    <a:pt x="0" y="1209707"/>
                    <a:pt x="0" y="1209707"/>
                  </a:cubicBezTo>
                  <a:lnTo>
                    <a:pt x="303477" y="1018177"/>
                  </a:lnTo>
                  <a:lnTo>
                    <a:pt x="144733" y="592524"/>
                  </a:lnTo>
                </a:path>
              </a:pathLst>
            </a:custGeom>
            <a:solidFill>
              <a:srgbClr val="FFFFFF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F1A52E06-9CC8-99CD-032B-7DCBDECF8127}"/>
                </a:ext>
              </a:extLst>
            </p:cNvPr>
            <p:cNvSpPr/>
            <p:nvPr/>
          </p:nvSpPr>
          <p:spPr>
            <a:xfrm>
              <a:off x="9417828" y="3445721"/>
              <a:ext cx="144733" cy="266208"/>
            </a:xfrm>
            <a:custGeom>
              <a:avLst/>
              <a:gdLst>
                <a:gd name="connsiteX0" fmla="*/ 144733 w 144733"/>
                <a:gd name="connsiteY0" fmla="*/ 0 h 266208"/>
                <a:gd name="connsiteX1" fmla="*/ 0 w 144733"/>
                <a:gd name="connsiteY1" fmla="*/ 266208 h 26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733" h="266208">
                  <a:moveTo>
                    <a:pt x="144733" y="0"/>
                  </a:moveTo>
                  <a:cubicBezTo>
                    <a:pt x="144733" y="0"/>
                    <a:pt x="9388" y="116711"/>
                    <a:pt x="0" y="266208"/>
                  </a:cubicBezTo>
                </a:path>
              </a:pathLst>
            </a:custGeom>
            <a:noFill/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E6813408-1443-0516-5550-48373E5D30A8}"/>
                </a:ext>
              </a:extLst>
            </p:cNvPr>
            <p:cNvSpPr/>
            <p:nvPr/>
          </p:nvSpPr>
          <p:spPr>
            <a:xfrm>
              <a:off x="9375795" y="3441658"/>
              <a:ext cx="74678" cy="256260"/>
            </a:xfrm>
            <a:custGeom>
              <a:avLst/>
              <a:gdLst>
                <a:gd name="connsiteX0" fmla="*/ 74678 w 74678"/>
                <a:gd name="connsiteY0" fmla="*/ 0 h 256260"/>
                <a:gd name="connsiteX1" fmla="*/ 0 w 74678"/>
                <a:gd name="connsiteY1" fmla="*/ 256261 h 25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678" h="256260">
                  <a:moveTo>
                    <a:pt x="74678" y="0"/>
                  </a:moveTo>
                  <a:cubicBezTo>
                    <a:pt x="74678" y="0"/>
                    <a:pt x="0" y="116151"/>
                    <a:pt x="0" y="256261"/>
                  </a:cubicBezTo>
                </a:path>
              </a:pathLst>
            </a:custGeom>
            <a:noFill/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2CE71F9D-B4A7-ECA0-7FB8-83F44AE92174}"/>
                </a:ext>
              </a:extLst>
            </p:cNvPr>
            <p:cNvSpPr/>
            <p:nvPr/>
          </p:nvSpPr>
          <p:spPr>
            <a:xfrm>
              <a:off x="9632616" y="4085462"/>
              <a:ext cx="266208" cy="98076"/>
            </a:xfrm>
            <a:custGeom>
              <a:avLst/>
              <a:gdLst>
                <a:gd name="connsiteX0" fmla="*/ 0 w 266208"/>
                <a:gd name="connsiteY0" fmla="*/ 79442 h 98076"/>
                <a:gd name="connsiteX1" fmla="*/ 126099 w 266208"/>
                <a:gd name="connsiteY1" fmla="*/ 0 h 98076"/>
                <a:gd name="connsiteX2" fmla="*/ 266208 w 266208"/>
                <a:gd name="connsiteY2" fmla="*/ 98077 h 9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6208" h="98076">
                  <a:moveTo>
                    <a:pt x="0" y="79442"/>
                  </a:moveTo>
                  <a:cubicBezTo>
                    <a:pt x="0" y="79442"/>
                    <a:pt x="88830" y="0"/>
                    <a:pt x="126099" y="0"/>
                  </a:cubicBezTo>
                  <a:cubicBezTo>
                    <a:pt x="163368" y="0"/>
                    <a:pt x="247574" y="18775"/>
                    <a:pt x="266208" y="98077"/>
                  </a:cubicBezTo>
                </a:path>
              </a:pathLst>
            </a:custGeom>
            <a:noFill/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ED1AF36C-3B90-43F6-2EE8-02B58FAD93B8}"/>
                </a:ext>
              </a:extLst>
            </p:cNvPr>
            <p:cNvSpPr/>
            <p:nvPr/>
          </p:nvSpPr>
          <p:spPr>
            <a:xfrm>
              <a:off x="9693424" y="4025873"/>
              <a:ext cx="233422" cy="96998"/>
            </a:xfrm>
            <a:custGeom>
              <a:avLst/>
              <a:gdLst>
                <a:gd name="connsiteX0" fmla="*/ 0 w 233422"/>
                <a:gd name="connsiteY0" fmla="*/ 50342 h 96998"/>
                <a:gd name="connsiteX1" fmla="*/ 168132 w 233422"/>
                <a:gd name="connsiteY1" fmla="*/ 8309 h 96998"/>
                <a:gd name="connsiteX2" fmla="*/ 233422 w 233422"/>
                <a:gd name="connsiteY2" fmla="*/ 96998 h 96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422" h="96998">
                  <a:moveTo>
                    <a:pt x="0" y="50342"/>
                  </a:moveTo>
                  <a:cubicBezTo>
                    <a:pt x="0" y="50342"/>
                    <a:pt x="126099" y="-24477"/>
                    <a:pt x="168132" y="8309"/>
                  </a:cubicBezTo>
                  <a:cubicBezTo>
                    <a:pt x="196251" y="32618"/>
                    <a:pt x="218571" y="62923"/>
                    <a:pt x="233422" y="96998"/>
                  </a:cubicBezTo>
                </a:path>
              </a:pathLst>
            </a:custGeom>
            <a:noFill/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5EEC13CE-CC10-E879-E312-1C1B41F7766F}"/>
                </a:ext>
              </a:extLst>
            </p:cNvPr>
            <p:cNvSpPr/>
            <p:nvPr/>
          </p:nvSpPr>
          <p:spPr>
            <a:xfrm>
              <a:off x="7967052" y="3296224"/>
              <a:ext cx="392131" cy="1257191"/>
            </a:xfrm>
            <a:custGeom>
              <a:avLst/>
              <a:gdLst>
                <a:gd name="connsiteX0" fmla="*/ 250456 w 392131"/>
                <a:gd name="connsiteY0" fmla="*/ 0 h 1257191"/>
                <a:gd name="connsiteX1" fmla="*/ 110347 w 392131"/>
                <a:gd name="connsiteY1" fmla="*/ 896702 h 1257191"/>
                <a:gd name="connsiteX2" fmla="*/ 12270 w 392131"/>
                <a:gd name="connsiteY2" fmla="*/ 1176921 h 1257191"/>
                <a:gd name="connsiteX3" fmla="*/ 381319 w 392131"/>
                <a:gd name="connsiteY3" fmla="*/ 1246976 h 1257191"/>
                <a:gd name="connsiteX4" fmla="*/ 381319 w 392131"/>
                <a:gd name="connsiteY4" fmla="*/ 737958 h 1257191"/>
                <a:gd name="connsiteX5" fmla="*/ 250456 w 392131"/>
                <a:gd name="connsiteY5" fmla="*/ 0 h 1257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2131" h="1257191">
                  <a:moveTo>
                    <a:pt x="250456" y="0"/>
                  </a:moveTo>
                  <a:lnTo>
                    <a:pt x="110347" y="896702"/>
                  </a:lnTo>
                  <a:cubicBezTo>
                    <a:pt x="110347" y="896702"/>
                    <a:pt x="-43774" y="1008790"/>
                    <a:pt x="12270" y="1176921"/>
                  </a:cubicBezTo>
                  <a:cubicBezTo>
                    <a:pt x="34407" y="1243333"/>
                    <a:pt x="96336" y="1274998"/>
                    <a:pt x="381319" y="1246976"/>
                  </a:cubicBezTo>
                  <a:cubicBezTo>
                    <a:pt x="395736" y="1077612"/>
                    <a:pt x="395736" y="907322"/>
                    <a:pt x="381319" y="737958"/>
                  </a:cubicBezTo>
                  <a:cubicBezTo>
                    <a:pt x="357921" y="439664"/>
                    <a:pt x="250456" y="0"/>
                    <a:pt x="250456" y="0"/>
                  </a:cubicBezTo>
                  <a:close/>
                </a:path>
              </a:pathLst>
            </a:custGeom>
            <a:solidFill>
              <a:srgbClr val="FFFFFF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36E4EC39-6156-8E13-B791-8DDB283AF584}"/>
                </a:ext>
              </a:extLst>
            </p:cNvPr>
            <p:cNvSpPr/>
            <p:nvPr/>
          </p:nvSpPr>
          <p:spPr>
            <a:xfrm>
              <a:off x="7694231" y="4245512"/>
              <a:ext cx="597255" cy="271961"/>
            </a:xfrm>
            <a:custGeom>
              <a:avLst/>
              <a:gdLst>
                <a:gd name="connsiteX0" fmla="*/ 490631 w 597255"/>
                <a:gd name="connsiteY0" fmla="*/ 67909 h 271961"/>
                <a:gd name="connsiteX1" fmla="*/ 593332 w 597255"/>
                <a:gd name="connsiteY1" fmla="*/ 81220 h 271961"/>
                <a:gd name="connsiteX2" fmla="*/ 577780 w 597255"/>
                <a:gd name="connsiteY2" fmla="*/ 257618 h 271961"/>
                <a:gd name="connsiteX3" fmla="*/ 530843 w 597255"/>
                <a:gd name="connsiteY3" fmla="*/ 257618 h 271961"/>
                <a:gd name="connsiteX4" fmla="*/ 506324 w 597255"/>
                <a:gd name="connsiteY4" fmla="*/ 188403 h 271961"/>
                <a:gd name="connsiteX5" fmla="*/ 387931 w 597255"/>
                <a:gd name="connsiteY5" fmla="*/ 241925 h 271961"/>
                <a:gd name="connsiteX6" fmla="*/ 305406 w 597255"/>
                <a:gd name="connsiteY6" fmla="*/ 195128 h 271961"/>
                <a:gd name="connsiteX7" fmla="*/ 222742 w 597255"/>
                <a:gd name="connsiteY7" fmla="*/ 181117 h 271961"/>
                <a:gd name="connsiteX8" fmla="*/ 137975 w 597255"/>
                <a:gd name="connsiteY8" fmla="*/ 105318 h 271961"/>
                <a:gd name="connsiteX9" fmla="*/ 8514 w 597255"/>
                <a:gd name="connsiteY9" fmla="*/ 187843 h 271961"/>
                <a:gd name="connsiteX10" fmla="*/ 46484 w 597255"/>
                <a:gd name="connsiteY10" fmla="*/ 103077 h 271961"/>
                <a:gd name="connsiteX11" fmla="*/ 142459 w 597255"/>
                <a:gd name="connsiteY11" fmla="*/ 18170 h 271961"/>
                <a:gd name="connsiteX12" fmla="*/ 365654 w 597255"/>
                <a:gd name="connsiteY12" fmla="*/ 4860 h 271961"/>
                <a:gd name="connsiteX13" fmla="*/ 452662 w 597255"/>
                <a:gd name="connsiteY13" fmla="*/ 44931 h 271961"/>
                <a:gd name="connsiteX14" fmla="*/ 490631 w 597255"/>
                <a:gd name="connsiteY14" fmla="*/ 67909 h 27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7255" h="271961">
                  <a:moveTo>
                    <a:pt x="490631" y="67909"/>
                  </a:moveTo>
                  <a:cubicBezTo>
                    <a:pt x="490631" y="67909"/>
                    <a:pt x="586607" y="70151"/>
                    <a:pt x="593332" y="81220"/>
                  </a:cubicBezTo>
                  <a:cubicBezTo>
                    <a:pt x="600057" y="92288"/>
                    <a:pt x="600057" y="241925"/>
                    <a:pt x="577780" y="257618"/>
                  </a:cubicBezTo>
                  <a:cubicBezTo>
                    <a:pt x="555502" y="273310"/>
                    <a:pt x="539810" y="279895"/>
                    <a:pt x="530843" y="257618"/>
                  </a:cubicBezTo>
                  <a:cubicBezTo>
                    <a:pt x="521876" y="235340"/>
                    <a:pt x="506324" y="188403"/>
                    <a:pt x="506324" y="188403"/>
                  </a:cubicBezTo>
                  <a:cubicBezTo>
                    <a:pt x="506324" y="188403"/>
                    <a:pt x="446077" y="255376"/>
                    <a:pt x="387931" y="241925"/>
                  </a:cubicBezTo>
                  <a:cubicBezTo>
                    <a:pt x="329786" y="228474"/>
                    <a:pt x="323200" y="201854"/>
                    <a:pt x="305406" y="195128"/>
                  </a:cubicBezTo>
                  <a:cubicBezTo>
                    <a:pt x="287612" y="188403"/>
                    <a:pt x="263373" y="197370"/>
                    <a:pt x="222742" y="181117"/>
                  </a:cubicBezTo>
                  <a:cubicBezTo>
                    <a:pt x="182110" y="164865"/>
                    <a:pt x="137975" y="105318"/>
                    <a:pt x="137975" y="105318"/>
                  </a:cubicBezTo>
                  <a:cubicBezTo>
                    <a:pt x="137975" y="105318"/>
                    <a:pt x="30791" y="199051"/>
                    <a:pt x="8514" y="187843"/>
                  </a:cubicBezTo>
                  <a:cubicBezTo>
                    <a:pt x="-13763" y="176634"/>
                    <a:pt x="10756" y="141046"/>
                    <a:pt x="46484" y="103077"/>
                  </a:cubicBezTo>
                  <a:cubicBezTo>
                    <a:pt x="82212" y="65107"/>
                    <a:pt x="106731" y="27137"/>
                    <a:pt x="142459" y="18170"/>
                  </a:cubicBezTo>
                  <a:cubicBezTo>
                    <a:pt x="178187" y="9203"/>
                    <a:pt x="320959" y="-8591"/>
                    <a:pt x="365654" y="4860"/>
                  </a:cubicBezTo>
                  <a:cubicBezTo>
                    <a:pt x="410349" y="18310"/>
                    <a:pt x="448318" y="38346"/>
                    <a:pt x="452662" y="44931"/>
                  </a:cubicBezTo>
                  <a:cubicBezTo>
                    <a:pt x="464333" y="54108"/>
                    <a:pt x="477083" y="61828"/>
                    <a:pt x="490631" y="67909"/>
                  </a:cubicBezTo>
                  <a:close/>
                </a:path>
              </a:pathLst>
            </a:custGeom>
            <a:solidFill>
              <a:srgbClr val="ABABAB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12C4D72D-AECD-AD9A-D7A7-6A07E276F013}"/>
                </a:ext>
              </a:extLst>
            </p:cNvPr>
            <p:cNvSpPr/>
            <p:nvPr/>
          </p:nvSpPr>
          <p:spPr>
            <a:xfrm>
              <a:off x="7824162" y="4233803"/>
              <a:ext cx="91524" cy="246984"/>
            </a:xfrm>
            <a:custGeom>
              <a:avLst/>
              <a:gdLst>
                <a:gd name="connsiteX0" fmla="*/ 68572 w 91524"/>
                <a:gd name="connsiteY0" fmla="*/ 1436 h 246984"/>
                <a:gd name="connsiteX1" fmla="*/ 1600 w 91524"/>
                <a:gd name="connsiteY1" fmla="*/ 30439 h 246984"/>
                <a:gd name="connsiteX2" fmla="*/ 26119 w 91524"/>
                <a:gd name="connsiteY2" fmla="*/ 240603 h 246984"/>
                <a:gd name="connsiteX3" fmla="*/ 79865 w 91524"/>
                <a:gd name="connsiteY3" fmla="*/ 229492 h 246984"/>
                <a:gd name="connsiteX4" fmla="*/ 84264 w 91524"/>
                <a:gd name="connsiteY4" fmla="*/ 220427 h 246984"/>
                <a:gd name="connsiteX5" fmla="*/ 90850 w 91524"/>
                <a:gd name="connsiteY5" fmla="*/ 53136 h 246984"/>
                <a:gd name="connsiteX6" fmla="*/ 68572 w 91524"/>
                <a:gd name="connsiteY6" fmla="*/ 1436 h 2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524" h="246984">
                  <a:moveTo>
                    <a:pt x="68572" y="1436"/>
                  </a:moveTo>
                  <a:cubicBezTo>
                    <a:pt x="68572" y="1436"/>
                    <a:pt x="8325" y="-9773"/>
                    <a:pt x="1600" y="30439"/>
                  </a:cubicBezTo>
                  <a:cubicBezTo>
                    <a:pt x="-5126" y="70650"/>
                    <a:pt x="10567" y="226592"/>
                    <a:pt x="26119" y="240603"/>
                  </a:cubicBezTo>
                  <a:cubicBezTo>
                    <a:pt x="44025" y="252372"/>
                    <a:pt x="68096" y="247399"/>
                    <a:pt x="79865" y="229492"/>
                  </a:cubicBezTo>
                  <a:cubicBezTo>
                    <a:pt x="81728" y="226676"/>
                    <a:pt x="83199" y="223622"/>
                    <a:pt x="84264" y="220427"/>
                  </a:cubicBezTo>
                  <a:cubicBezTo>
                    <a:pt x="93091" y="193666"/>
                    <a:pt x="90850" y="53136"/>
                    <a:pt x="90850" y="53136"/>
                  </a:cubicBezTo>
                  <a:cubicBezTo>
                    <a:pt x="90850" y="53136"/>
                    <a:pt x="97575" y="14887"/>
                    <a:pt x="68572" y="1436"/>
                  </a:cubicBezTo>
                  <a:close/>
                </a:path>
              </a:pathLst>
            </a:custGeom>
            <a:solidFill>
              <a:srgbClr val="ABABAB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825A0D13-49F4-D9A4-A1AD-9A0F8EEE0ED6}"/>
                </a:ext>
              </a:extLst>
            </p:cNvPr>
            <p:cNvSpPr/>
            <p:nvPr/>
          </p:nvSpPr>
          <p:spPr>
            <a:xfrm>
              <a:off x="7883102" y="4225619"/>
              <a:ext cx="121299" cy="278284"/>
            </a:xfrm>
            <a:custGeom>
              <a:avLst/>
              <a:gdLst>
                <a:gd name="connsiteX0" fmla="*/ 121300 w 121299"/>
                <a:gd name="connsiteY0" fmla="*/ 34140 h 278284"/>
                <a:gd name="connsiteX1" fmla="*/ 9212 w 121299"/>
                <a:gd name="connsiteY1" fmla="*/ 9621 h 278284"/>
                <a:gd name="connsiteX2" fmla="*/ 23223 w 121299"/>
                <a:gd name="connsiteY2" fmla="*/ 255233 h 278284"/>
                <a:gd name="connsiteX3" fmla="*/ 85712 w 121299"/>
                <a:gd name="connsiteY3" fmla="*/ 261818 h 278284"/>
                <a:gd name="connsiteX4" fmla="*/ 99723 w 121299"/>
                <a:gd name="connsiteY4" fmla="*/ 116804 h 278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299" h="278284">
                  <a:moveTo>
                    <a:pt x="121300" y="34140"/>
                  </a:moveTo>
                  <a:cubicBezTo>
                    <a:pt x="121300" y="34140"/>
                    <a:pt x="31910" y="-21904"/>
                    <a:pt x="9212" y="9621"/>
                  </a:cubicBezTo>
                  <a:cubicBezTo>
                    <a:pt x="-13486" y="41145"/>
                    <a:pt x="11454" y="230573"/>
                    <a:pt x="23223" y="255233"/>
                  </a:cubicBezTo>
                  <a:cubicBezTo>
                    <a:pt x="34992" y="279892"/>
                    <a:pt x="76745" y="288719"/>
                    <a:pt x="85712" y="261818"/>
                  </a:cubicBezTo>
                  <a:cubicBezTo>
                    <a:pt x="94679" y="234917"/>
                    <a:pt x="96781" y="123529"/>
                    <a:pt x="99723" y="116804"/>
                  </a:cubicBezTo>
                </a:path>
              </a:pathLst>
            </a:custGeom>
            <a:solidFill>
              <a:srgbClr val="ABABAB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4267226A-B04C-8066-3C40-6EF23055A425}"/>
                </a:ext>
              </a:extLst>
            </p:cNvPr>
            <p:cNvSpPr/>
            <p:nvPr/>
          </p:nvSpPr>
          <p:spPr>
            <a:xfrm>
              <a:off x="7964190" y="4222689"/>
              <a:ext cx="147395" cy="291367"/>
            </a:xfrm>
            <a:custGeom>
              <a:avLst/>
              <a:gdLst>
                <a:gd name="connsiteX0" fmla="*/ 91492 w 147395"/>
                <a:gd name="connsiteY0" fmla="*/ 68314 h 291367"/>
                <a:gd name="connsiteX1" fmla="*/ 64731 w 147395"/>
                <a:gd name="connsiteY1" fmla="*/ 284923 h 291367"/>
                <a:gd name="connsiteX2" fmla="*/ 0 w 147395"/>
                <a:gd name="connsiteY2" fmla="*/ 208984 h 291367"/>
                <a:gd name="connsiteX3" fmla="*/ 29003 w 147395"/>
                <a:gd name="connsiteY3" fmla="*/ 1341 h 291367"/>
                <a:gd name="connsiteX4" fmla="*/ 147395 w 147395"/>
                <a:gd name="connsiteY4" fmla="*/ 52762 h 29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395" h="291367">
                  <a:moveTo>
                    <a:pt x="91492" y="68314"/>
                  </a:moveTo>
                  <a:cubicBezTo>
                    <a:pt x="89250" y="75039"/>
                    <a:pt x="91492" y="271473"/>
                    <a:pt x="64731" y="284923"/>
                  </a:cubicBezTo>
                  <a:cubicBezTo>
                    <a:pt x="37970" y="298374"/>
                    <a:pt x="0" y="298234"/>
                    <a:pt x="0" y="208984"/>
                  </a:cubicBezTo>
                  <a:cubicBezTo>
                    <a:pt x="0" y="119734"/>
                    <a:pt x="4484" y="10308"/>
                    <a:pt x="29003" y="1341"/>
                  </a:cubicBezTo>
                  <a:cubicBezTo>
                    <a:pt x="53522" y="-7626"/>
                    <a:pt x="122736" y="30484"/>
                    <a:pt x="147395" y="52762"/>
                  </a:cubicBezTo>
                </a:path>
              </a:pathLst>
            </a:custGeom>
            <a:solidFill>
              <a:srgbClr val="ABABAB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071DA159-344B-DF8D-1D28-CE8045E1CBB6}"/>
                </a:ext>
              </a:extLst>
            </p:cNvPr>
            <p:cNvSpPr/>
            <p:nvPr/>
          </p:nvSpPr>
          <p:spPr>
            <a:xfrm>
              <a:off x="8180659" y="4344665"/>
              <a:ext cx="20175" cy="89249"/>
            </a:xfrm>
            <a:custGeom>
              <a:avLst/>
              <a:gdLst>
                <a:gd name="connsiteX0" fmla="*/ 20176 w 20175"/>
                <a:gd name="connsiteY0" fmla="*/ 89250 h 89249"/>
                <a:gd name="connsiteX1" fmla="*/ 0 w 20175"/>
                <a:gd name="connsiteY1" fmla="*/ 0 h 89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175" h="89249">
                  <a:moveTo>
                    <a:pt x="20176" y="89250"/>
                  </a:moveTo>
                  <a:lnTo>
                    <a:pt x="0" y="0"/>
                  </a:lnTo>
                </a:path>
              </a:pathLst>
            </a:custGeom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C26CC70C-7661-3189-A7CE-26A45F2681AF}"/>
                </a:ext>
              </a:extLst>
            </p:cNvPr>
            <p:cNvSpPr/>
            <p:nvPr/>
          </p:nvSpPr>
          <p:spPr>
            <a:xfrm>
              <a:off x="8590200" y="3009840"/>
              <a:ext cx="129181" cy="254579"/>
            </a:xfrm>
            <a:custGeom>
              <a:avLst/>
              <a:gdLst>
                <a:gd name="connsiteX0" fmla="*/ 0 w 129181"/>
                <a:gd name="connsiteY0" fmla="*/ 0 h 254579"/>
                <a:gd name="connsiteX1" fmla="*/ 0 w 129181"/>
                <a:gd name="connsiteY1" fmla="*/ 254579 h 254579"/>
                <a:gd name="connsiteX2" fmla="*/ 129181 w 129181"/>
                <a:gd name="connsiteY2" fmla="*/ 162247 h 254579"/>
                <a:gd name="connsiteX3" fmla="*/ 0 w 129181"/>
                <a:gd name="connsiteY3" fmla="*/ 0 h 254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181" h="254579">
                  <a:moveTo>
                    <a:pt x="0" y="0"/>
                  </a:moveTo>
                  <a:lnTo>
                    <a:pt x="0" y="254579"/>
                  </a:lnTo>
                  <a:lnTo>
                    <a:pt x="129181" y="1622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BABA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4561AB74-75CA-FA25-0834-7D64CD4FF5A6}"/>
                </a:ext>
              </a:extLst>
            </p:cNvPr>
            <p:cNvSpPr/>
            <p:nvPr/>
          </p:nvSpPr>
          <p:spPr>
            <a:xfrm>
              <a:off x="8590200" y="2902656"/>
              <a:ext cx="154961" cy="387543"/>
            </a:xfrm>
            <a:custGeom>
              <a:avLst/>
              <a:gdLst>
                <a:gd name="connsiteX0" fmla="*/ 154961 w 154961"/>
                <a:gd name="connsiteY0" fmla="*/ 387543 h 387543"/>
                <a:gd name="connsiteX1" fmla="*/ 0 w 154961"/>
                <a:gd name="connsiteY1" fmla="*/ 107184 h 387543"/>
                <a:gd name="connsiteX2" fmla="*/ 151319 w 154961"/>
                <a:gd name="connsiteY2" fmla="*/ 0 h 387543"/>
                <a:gd name="connsiteX3" fmla="*/ 154961 w 154961"/>
                <a:gd name="connsiteY3" fmla="*/ 387543 h 38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961" h="387543">
                  <a:moveTo>
                    <a:pt x="154961" y="387543"/>
                  </a:moveTo>
                  <a:lnTo>
                    <a:pt x="0" y="107184"/>
                  </a:lnTo>
                  <a:lnTo>
                    <a:pt x="151319" y="0"/>
                  </a:lnTo>
                  <a:lnTo>
                    <a:pt x="154961" y="387543"/>
                  </a:lnTo>
                  <a:close/>
                </a:path>
              </a:pathLst>
            </a:custGeom>
            <a:solidFill>
              <a:srgbClr val="FFFFFF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CA835C7C-2619-64E0-F631-E1152C30EB5A}"/>
                </a:ext>
              </a:extLst>
            </p:cNvPr>
            <p:cNvSpPr/>
            <p:nvPr/>
          </p:nvSpPr>
          <p:spPr>
            <a:xfrm>
              <a:off x="8697104" y="2614871"/>
              <a:ext cx="387683" cy="675468"/>
            </a:xfrm>
            <a:custGeom>
              <a:avLst/>
              <a:gdLst>
                <a:gd name="connsiteX0" fmla="*/ 0 w 387683"/>
                <a:gd name="connsiteY0" fmla="*/ 225156 h 675468"/>
                <a:gd name="connsiteX1" fmla="*/ 36989 w 387683"/>
                <a:gd name="connsiteY1" fmla="*/ 553573 h 675468"/>
                <a:gd name="connsiteX2" fmla="*/ 48058 w 387683"/>
                <a:gd name="connsiteY2" fmla="*/ 675469 h 675468"/>
                <a:gd name="connsiteX3" fmla="*/ 321132 w 387683"/>
                <a:gd name="connsiteY3" fmla="*/ 350554 h 675468"/>
                <a:gd name="connsiteX4" fmla="*/ 376475 w 387683"/>
                <a:gd name="connsiteY4" fmla="*/ 273074 h 675468"/>
                <a:gd name="connsiteX5" fmla="*/ 387684 w 387683"/>
                <a:gd name="connsiteY5" fmla="*/ 0 h 67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7683" h="675468">
                  <a:moveTo>
                    <a:pt x="0" y="225156"/>
                  </a:moveTo>
                  <a:cubicBezTo>
                    <a:pt x="0" y="225156"/>
                    <a:pt x="29563" y="479735"/>
                    <a:pt x="36989" y="553573"/>
                  </a:cubicBezTo>
                  <a:cubicBezTo>
                    <a:pt x="44415" y="627411"/>
                    <a:pt x="48058" y="675469"/>
                    <a:pt x="48058" y="675469"/>
                  </a:cubicBezTo>
                  <a:cubicBezTo>
                    <a:pt x="48058" y="675469"/>
                    <a:pt x="276857" y="409260"/>
                    <a:pt x="321132" y="350554"/>
                  </a:cubicBezTo>
                  <a:cubicBezTo>
                    <a:pt x="365406" y="291849"/>
                    <a:pt x="376475" y="273074"/>
                    <a:pt x="376475" y="273074"/>
                  </a:cubicBezTo>
                  <a:lnTo>
                    <a:pt x="387684" y="0"/>
                  </a:lnTo>
                  <a:close/>
                </a:path>
              </a:pathLst>
            </a:custGeom>
            <a:solidFill>
              <a:srgbClr val="ABABAB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9C396091-7216-B5BE-D3DF-FF553B8C176B}"/>
                </a:ext>
              </a:extLst>
            </p:cNvPr>
            <p:cNvSpPr/>
            <p:nvPr/>
          </p:nvSpPr>
          <p:spPr>
            <a:xfrm>
              <a:off x="8697104" y="2614871"/>
              <a:ext cx="387683" cy="313457"/>
            </a:xfrm>
            <a:custGeom>
              <a:avLst/>
              <a:gdLst>
                <a:gd name="connsiteX0" fmla="*/ 6165 w 387683"/>
                <a:gd name="connsiteY0" fmla="*/ 278538 h 313457"/>
                <a:gd name="connsiteX1" fmla="*/ 164068 w 387683"/>
                <a:gd name="connsiteY1" fmla="*/ 304598 h 313457"/>
                <a:gd name="connsiteX2" fmla="*/ 311604 w 387683"/>
                <a:gd name="connsiteY2" fmla="*/ 185085 h 313457"/>
                <a:gd name="connsiteX3" fmla="*/ 382359 w 387683"/>
                <a:gd name="connsiteY3" fmla="*/ 129041 h 313457"/>
                <a:gd name="connsiteX4" fmla="*/ 387684 w 387683"/>
                <a:gd name="connsiteY4" fmla="*/ 0 h 313457"/>
                <a:gd name="connsiteX5" fmla="*/ 0 w 387683"/>
                <a:gd name="connsiteY5" fmla="*/ 225156 h 313457"/>
                <a:gd name="connsiteX6" fmla="*/ 6165 w 387683"/>
                <a:gd name="connsiteY6" fmla="*/ 278538 h 31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7683" h="313457">
                  <a:moveTo>
                    <a:pt x="6165" y="278538"/>
                  </a:moveTo>
                  <a:cubicBezTo>
                    <a:pt x="51238" y="312823"/>
                    <a:pt x="110365" y="322589"/>
                    <a:pt x="164068" y="304598"/>
                  </a:cubicBezTo>
                  <a:cubicBezTo>
                    <a:pt x="262145" y="268590"/>
                    <a:pt x="290167" y="206522"/>
                    <a:pt x="311604" y="185085"/>
                  </a:cubicBezTo>
                  <a:cubicBezTo>
                    <a:pt x="325615" y="171074"/>
                    <a:pt x="355038" y="151739"/>
                    <a:pt x="382359" y="129041"/>
                  </a:cubicBezTo>
                  <a:lnTo>
                    <a:pt x="387684" y="0"/>
                  </a:lnTo>
                  <a:lnTo>
                    <a:pt x="0" y="225156"/>
                  </a:lnTo>
                  <a:cubicBezTo>
                    <a:pt x="0" y="225156"/>
                    <a:pt x="2522" y="246453"/>
                    <a:pt x="6165" y="278538"/>
                  </a:cubicBezTo>
                  <a:close/>
                </a:path>
              </a:pathLst>
            </a:custGeom>
            <a:solidFill>
              <a:srgbClr val="263238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CBE845D5-04DD-5C27-22D7-A2733CC981BA}"/>
                </a:ext>
              </a:extLst>
            </p:cNvPr>
            <p:cNvSpPr/>
            <p:nvPr/>
          </p:nvSpPr>
          <p:spPr>
            <a:xfrm>
              <a:off x="8745161" y="3054115"/>
              <a:ext cx="180881" cy="236084"/>
            </a:xfrm>
            <a:custGeom>
              <a:avLst/>
              <a:gdLst>
                <a:gd name="connsiteX0" fmla="*/ 103401 w 180881"/>
                <a:gd name="connsiteY0" fmla="*/ 0 h 236084"/>
                <a:gd name="connsiteX1" fmla="*/ 0 w 180881"/>
                <a:gd name="connsiteY1" fmla="*/ 236085 h 236084"/>
                <a:gd name="connsiteX2" fmla="*/ 180881 w 180881"/>
                <a:gd name="connsiteY2" fmla="*/ 117972 h 236084"/>
                <a:gd name="connsiteX3" fmla="*/ 103401 w 180881"/>
                <a:gd name="connsiteY3" fmla="*/ 0 h 236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81" h="236084">
                  <a:moveTo>
                    <a:pt x="103401" y="0"/>
                  </a:moveTo>
                  <a:lnTo>
                    <a:pt x="0" y="236085"/>
                  </a:lnTo>
                  <a:lnTo>
                    <a:pt x="180881" y="117972"/>
                  </a:lnTo>
                  <a:lnTo>
                    <a:pt x="103401" y="0"/>
                  </a:lnTo>
                  <a:close/>
                </a:path>
              </a:pathLst>
            </a:custGeom>
            <a:solidFill>
              <a:srgbClr val="BABABA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905B9463-B2AE-714A-ECB0-8C98D1847FAD}"/>
                </a:ext>
              </a:extLst>
            </p:cNvPr>
            <p:cNvSpPr/>
            <p:nvPr/>
          </p:nvSpPr>
          <p:spPr>
            <a:xfrm>
              <a:off x="8848562" y="2806821"/>
              <a:ext cx="335842" cy="476092"/>
            </a:xfrm>
            <a:custGeom>
              <a:avLst/>
              <a:gdLst>
                <a:gd name="connsiteX0" fmla="*/ 0 w 335842"/>
                <a:gd name="connsiteY0" fmla="*/ 247294 h 476092"/>
                <a:gd name="connsiteX1" fmla="*/ 84767 w 335842"/>
                <a:gd name="connsiteY1" fmla="*/ 476093 h 476092"/>
                <a:gd name="connsiteX2" fmla="*/ 335843 w 335842"/>
                <a:gd name="connsiteY2" fmla="*/ 151319 h 476092"/>
                <a:gd name="connsiteX3" fmla="*/ 262005 w 335842"/>
                <a:gd name="connsiteY3" fmla="*/ 0 h 476092"/>
                <a:gd name="connsiteX4" fmla="*/ 0 w 335842"/>
                <a:gd name="connsiteY4" fmla="*/ 247294 h 476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842" h="476092">
                  <a:moveTo>
                    <a:pt x="0" y="247294"/>
                  </a:moveTo>
                  <a:lnTo>
                    <a:pt x="84767" y="476093"/>
                  </a:lnTo>
                  <a:lnTo>
                    <a:pt x="335843" y="151319"/>
                  </a:lnTo>
                  <a:lnTo>
                    <a:pt x="262005" y="0"/>
                  </a:lnTo>
                  <a:lnTo>
                    <a:pt x="0" y="247294"/>
                  </a:lnTo>
                  <a:close/>
                </a:path>
              </a:pathLst>
            </a:custGeom>
            <a:solidFill>
              <a:srgbClr val="FFFFFF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722751A1-AE70-6300-1DEF-28425D33F836}"/>
                </a:ext>
              </a:extLst>
            </p:cNvPr>
            <p:cNvSpPr/>
            <p:nvPr/>
          </p:nvSpPr>
          <p:spPr>
            <a:xfrm>
              <a:off x="8430757" y="1797218"/>
              <a:ext cx="799354" cy="1098305"/>
            </a:xfrm>
            <a:custGeom>
              <a:avLst/>
              <a:gdLst>
                <a:gd name="connsiteX0" fmla="*/ 156360 w 799354"/>
                <a:gd name="connsiteY0" fmla="*/ 73530 h 1098305"/>
                <a:gd name="connsiteX1" fmla="*/ 9105 w 799354"/>
                <a:gd name="connsiteY1" fmla="*/ 291821 h 1098305"/>
                <a:gd name="connsiteX2" fmla="*/ 52399 w 799354"/>
                <a:gd name="connsiteY2" fmla="*/ 637472 h 1098305"/>
                <a:gd name="connsiteX3" fmla="*/ 59825 w 799354"/>
                <a:gd name="connsiteY3" fmla="*/ 806304 h 1098305"/>
                <a:gd name="connsiteX4" fmla="*/ 198113 w 799354"/>
                <a:gd name="connsiteY4" fmla="*/ 1002457 h 1098305"/>
                <a:gd name="connsiteX5" fmla="*/ 400711 w 799354"/>
                <a:gd name="connsiteY5" fmla="*/ 1089325 h 1098305"/>
                <a:gd name="connsiteX6" fmla="*/ 550629 w 799354"/>
                <a:gd name="connsiteY6" fmla="*/ 969672 h 1098305"/>
                <a:gd name="connsiteX7" fmla="*/ 664678 w 799354"/>
                <a:gd name="connsiteY7" fmla="*/ 871595 h 1098305"/>
                <a:gd name="connsiteX8" fmla="*/ 713577 w 799354"/>
                <a:gd name="connsiteY8" fmla="*/ 802381 h 1098305"/>
                <a:gd name="connsiteX9" fmla="*/ 799043 w 799354"/>
                <a:gd name="connsiteY9" fmla="*/ 436414 h 1098305"/>
                <a:gd name="connsiteX10" fmla="*/ 510277 w 799354"/>
                <a:gd name="connsiteY10" fmla="*/ 14544 h 1098305"/>
                <a:gd name="connsiteX11" fmla="*/ 156360 w 799354"/>
                <a:gd name="connsiteY11" fmla="*/ 73530 h 109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9354" h="1098305">
                  <a:moveTo>
                    <a:pt x="156360" y="73530"/>
                  </a:moveTo>
                  <a:cubicBezTo>
                    <a:pt x="83587" y="127150"/>
                    <a:pt x="31579" y="204266"/>
                    <a:pt x="9105" y="291821"/>
                  </a:cubicBezTo>
                  <a:cubicBezTo>
                    <a:pt x="-24942" y="434593"/>
                    <a:pt x="47075" y="589694"/>
                    <a:pt x="52399" y="637472"/>
                  </a:cubicBezTo>
                  <a:cubicBezTo>
                    <a:pt x="57723" y="685249"/>
                    <a:pt x="37267" y="747318"/>
                    <a:pt x="59825" y="806304"/>
                  </a:cubicBezTo>
                  <a:cubicBezTo>
                    <a:pt x="82382" y="865290"/>
                    <a:pt x="182140" y="958743"/>
                    <a:pt x="198113" y="1002457"/>
                  </a:cubicBezTo>
                  <a:cubicBezTo>
                    <a:pt x="214085" y="1046172"/>
                    <a:pt x="303475" y="1124913"/>
                    <a:pt x="400711" y="1089325"/>
                  </a:cubicBezTo>
                  <a:cubicBezTo>
                    <a:pt x="497948" y="1053737"/>
                    <a:pt x="528491" y="991249"/>
                    <a:pt x="550629" y="969672"/>
                  </a:cubicBezTo>
                  <a:cubicBezTo>
                    <a:pt x="572766" y="948095"/>
                    <a:pt x="634695" y="911947"/>
                    <a:pt x="664678" y="871595"/>
                  </a:cubicBezTo>
                  <a:cubicBezTo>
                    <a:pt x="694662" y="831243"/>
                    <a:pt x="713577" y="802381"/>
                    <a:pt x="713577" y="802381"/>
                  </a:cubicBezTo>
                  <a:cubicBezTo>
                    <a:pt x="713577" y="802381"/>
                    <a:pt x="792318" y="608889"/>
                    <a:pt x="799043" y="436414"/>
                  </a:cubicBezTo>
                  <a:cubicBezTo>
                    <a:pt x="805769" y="263939"/>
                    <a:pt x="703489" y="68346"/>
                    <a:pt x="510277" y="14544"/>
                  </a:cubicBezTo>
                  <a:cubicBezTo>
                    <a:pt x="317066" y="-39258"/>
                    <a:pt x="156360" y="73530"/>
                    <a:pt x="156360" y="73530"/>
                  </a:cubicBezTo>
                  <a:close/>
                </a:path>
              </a:pathLst>
            </a:custGeom>
            <a:solidFill>
              <a:srgbClr val="ABABAB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74B6D27F-794A-1653-0BC0-4694982B048B}"/>
                </a:ext>
              </a:extLst>
            </p:cNvPr>
            <p:cNvSpPr/>
            <p:nvPr/>
          </p:nvSpPr>
          <p:spPr>
            <a:xfrm>
              <a:off x="8424590" y="2280536"/>
              <a:ext cx="694445" cy="221463"/>
            </a:xfrm>
            <a:custGeom>
              <a:avLst/>
              <a:gdLst>
                <a:gd name="connsiteX0" fmla="*/ 5604 w 694445"/>
                <a:gd name="connsiteY0" fmla="*/ 54255 h 221463"/>
                <a:gd name="connsiteX1" fmla="*/ 49599 w 694445"/>
                <a:gd name="connsiteY1" fmla="*/ 197868 h 221463"/>
                <a:gd name="connsiteX2" fmla="*/ 216049 w 694445"/>
                <a:gd name="connsiteY2" fmla="*/ 210898 h 221463"/>
                <a:gd name="connsiteX3" fmla="*/ 288065 w 694445"/>
                <a:gd name="connsiteY3" fmla="*/ 98110 h 221463"/>
                <a:gd name="connsiteX4" fmla="*/ 352376 w 694445"/>
                <a:gd name="connsiteY4" fmla="*/ 87881 h 221463"/>
                <a:gd name="connsiteX5" fmla="*/ 415425 w 694445"/>
                <a:gd name="connsiteY5" fmla="*/ 198708 h 221463"/>
                <a:gd name="connsiteX6" fmla="*/ 593084 w 694445"/>
                <a:gd name="connsiteY6" fmla="*/ 197307 h 221463"/>
                <a:gd name="connsiteX7" fmla="*/ 666782 w 694445"/>
                <a:gd name="connsiteY7" fmla="*/ 40244 h 221463"/>
                <a:gd name="connsiteX8" fmla="*/ 692702 w 694445"/>
                <a:gd name="connsiteY8" fmla="*/ 14884 h 221463"/>
                <a:gd name="connsiteX9" fmla="*/ 376895 w 694445"/>
                <a:gd name="connsiteY9" fmla="*/ 7318 h 221463"/>
                <a:gd name="connsiteX10" fmla="*/ 322673 w 694445"/>
                <a:gd name="connsiteY10" fmla="*/ 32258 h 221463"/>
                <a:gd name="connsiteX11" fmla="*/ 262986 w 694445"/>
                <a:gd name="connsiteY11" fmla="*/ 13203 h 221463"/>
                <a:gd name="connsiteX12" fmla="*/ 0 w 694445"/>
                <a:gd name="connsiteY12" fmla="*/ 17266 h 22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4445" h="221463">
                  <a:moveTo>
                    <a:pt x="5604" y="54255"/>
                  </a:moveTo>
                  <a:cubicBezTo>
                    <a:pt x="5604" y="54255"/>
                    <a:pt x="8266" y="168024"/>
                    <a:pt x="49599" y="197868"/>
                  </a:cubicBezTo>
                  <a:cubicBezTo>
                    <a:pt x="90931" y="227711"/>
                    <a:pt x="180041" y="225890"/>
                    <a:pt x="216049" y="210898"/>
                  </a:cubicBezTo>
                  <a:cubicBezTo>
                    <a:pt x="252057" y="195906"/>
                    <a:pt x="272934" y="119967"/>
                    <a:pt x="288065" y="98110"/>
                  </a:cubicBezTo>
                  <a:cubicBezTo>
                    <a:pt x="303197" y="76253"/>
                    <a:pt x="352376" y="87881"/>
                    <a:pt x="352376" y="87881"/>
                  </a:cubicBezTo>
                  <a:cubicBezTo>
                    <a:pt x="352376" y="87881"/>
                    <a:pt x="387543" y="187359"/>
                    <a:pt x="415425" y="198708"/>
                  </a:cubicBezTo>
                  <a:cubicBezTo>
                    <a:pt x="443307" y="210057"/>
                    <a:pt x="531436" y="229532"/>
                    <a:pt x="593084" y="197307"/>
                  </a:cubicBezTo>
                  <a:cubicBezTo>
                    <a:pt x="654733" y="165082"/>
                    <a:pt x="666782" y="40244"/>
                    <a:pt x="666782" y="40244"/>
                  </a:cubicBezTo>
                  <a:cubicBezTo>
                    <a:pt x="666782" y="40244"/>
                    <a:pt x="702650" y="33379"/>
                    <a:pt x="692702" y="14884"/>
                  </a:cubicBezTo>
                  <a:cubicBezTo>
                    <a:pt x="682754" y="-3610"/>
                    <a:pt x="409260" y="-3330"/>
                    <a:pt x="376895" y="7318"/>
                  </a:cubicBezTo>
                  <a:cubicBezTo>
                    <a:pt x="344530" y="17967"/>
                    <a:pt x="340326" y="32538"/>
                    <a:pt x="322673" y="32258"/>
                  </a:cubicBezTo>
                  <a:cubicBezTo>
                    <a:pt x="305019" y="31978"/>
                    <a:pt x="280640" y="13483"/>
                    <a:pt x="262986" y="13203"/>
                  </a:cubicBezTo>
                  <a:cubicBezTo>
                    <a:pt x="245332" y="12923"/>
                    <a:pt x="0" y="17266"/>
                    <a:pt x="0" y="17266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14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92B8C1FD-27F1-D853-FEF6-429F99DF4CA2}"/>
                </a:ext>
              </a:extLst>
            </p:cNvPr>
            <p:cNvSpPr/>
            <p:nvPr/>
          </p:nvSpPr>
          <p:spPr>
            <a:xfrm>
              <a:off x="8454434" y="1798103"/>
              <a:ext cx="776201" cy="598935"/>
            </a:xfrm>
            <a:custGeom>
              <a:avLst/>
              <a:gdLst>
                <a:gd name="connsiteX0" fmla="*/ 487021 w 776201"/>
                <a:gd name="connsiteY0" fmla="*/ 14640 h 598935"/>
                <a:gd name="connsiteX1" fmla="*/ 133104 w 776201"/>
                <a:gd name="connsiteY1" fmla="*/ 72645 h 598935"/>
                <a:gd name="connsiteX2" fmla="*/ 0 w 776201"/>
                <a:gd name="connsiteY2" fmla="*/ 246101 h 598935"/>
                <a:gd name="connsiteX3" fmla="*/ 98077 w 776201"/>
                <a:gd name="connsiteY3" fmla="*/ 145642 h 598935"/>
                <a:gd name="connsiteX4" fmla="*/ 253458 w 776201"/>
                <a:gd name="connsiteY4" fmla="*/ 169461 h 598935"/>
                <a:gd name="connsiteX5" fmla="*/ 532697 w 776201"/>
                <a:gd name="connsiteY5" fmla="*/ 114258 h 598935"/>
                <a:gd name="connsiteX6" fmla="*/ 614521 w 776201"/>
                <a:gd name="connsiteY6" fmla="*/ 291496 h 598935"/>
                <a:gd name="connsiteX7" fmla="*/ 612279 w 776201"/>
                <a:gd name="connsiteY7" fmla="*/ 438191 h 598935"/>
                <a:gd name="connsiteX8" fmla="*/ 668323 w 776201"/>
                <a:gd name="connsiteY8" fmla="*/ 552661 h 598935"/>
                <a:gd name="connsiteX9" fmla="*/ 753089 w 776201"/>
                <a:gd name="connsiteY9" fmla="*/ 598057 h 598935"/>
                <a:gd name="connsiteX10" fmla="*/ 775927 w 776201"/>
                <a:gd name="connsiteY10" fmla="*/ 436510 h 598935"/>
                <a:gd name="connsiteX11" fmla="*/ 487021 w 776201"/>
                <a:gd name="connsiteY11" fmla="*/ 14640 h 59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6201" h="598935">
                  <a:moveTo>
                    <a:pt x="487021" y="14640"/>
                  </a:moveTo>
                  <a:cubicBezTo>
                    <a:pt x="293810" y="-39162"/>
                    <a:pt x="133104" y="72645"/>
                    <a:pt x="133104" y="72645"/>
                  </a:cubicBezTo>
                  <a:cubicBezTo>
                    <a:pt x="73445" y="116934"/>
                    <a:pt x="27349" y="177013"/>
                    <a:pt x="0" y="246101"/>
                  </a:cubicBezTo>
                  <a:cubicBezTo>
                    <a:pt x="7706" y="227887"/>
                    <a:pt x="39371" y="160634"/>
                    <a:pt x="98077" y="145642"/>
                  </a:cubicBezTo>
                  <a:cubicBezTo>
                    <a:pt x="166310" y="128129"/>
                    <a:pt x="167291" y="190477"/>
                    <a:pt x="253458" y="169461"/>
                  </a:cubicBezTo>
                  <a:cubicBezTo>
                    <a:pt x="339626" y="148444"/>
                    <a:pt x="473571" y="80491"/>
                    <a:pt x="532697" y="114258"/>
                  </a:cubicBezTo>
                  <a:cubicBezTo>
                    <a:pt x="591823" y="148024"/>
                    <a:pt x="638620" y="218359"/>
                    <a:pt x="614521" y="291496"/>
                  </a:cubicBezTo>
                  <a:cubicBezTo>
                    <a:pt x="590422" y="364634"/>
                    <a:pt x="588040" y="419557"/>
                    <a:pt x="612279" y="438191"/>
                  </a:cubicBezTo>
                  <a:cubicBezTo>
                    <a:pt x="636518" y="456826"/>
                    <a:pt x="665941" y="515952"/>
                    <a:pt x="668323" y="552661"/>
                  </a:cubicBezTo>
                  <a:cubicBezTo>
                    <a:pt x="670145" y="582925"/>
                    <a:pt x="710356" y="603521"/>
                    <a:pt x="753089" y="598057"/>
                  </a:cubicBezTo>
                  <a:cubicBezTo>
                    <a:pt x="765475" y="544997"/>
                    <a:pt x="773111" y="490928"/>
                    <a:pt x="775927" y="436510"/>
                  </a:cubicBezTo>
                  <a:cubicBezTo>
                    <a:pt x="782232" y="264175"/>
                    <a:pt x="679812" y="68442"/>
                    <a:pt x="487021" y="14640"/>
                  </a:cubicBezTo>
                  <a:close/>
                </a:path>
              </a:pathLst>
            </a:custGeom>
            <a:solidFill>
              <a:srgbClr val="263238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AEFAFEB4-E93D-7179-36C7-3AC40C37EDDC}"/>
                </a:ext>
              </a:extLst>
            </p:cNvPr>
            <p:cNvSpPr/>
            <p:nvPr/>
          </p:nvSpPr>
          <p:spPr>
            <a:xfrm>
              <a:off x="8646898" y="2513852"/>
              <a:ext cx="47684" cy="57123"/>
            </a:xfrm>
            <a:custGeom>
              <a:avLst/>
              <a:gdLst>
                <a:gd name="connsiteX0" fmla="*/ 10695 w 47684"/>
                <a:gd name="connsiteY0" fmla="*/ 0 h 57123"/>
                <a:gd name="connsiteX1" fmla="*/ 8734 w 47684"/>
                <a:gd name="connsiteY1" fmla="*/ 47777 h 57123"/>
                <a:gd name="connsiteX2" fmla="*/ 47684 w 47684"/>
                <a:gd name="connsiteY2" fmla="*/ 51841 h 57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84" h="57123">
                  <a:moveTo>
                    <a:pt x="10695" y="0"/>
                  </a:moveTo>
                  <a:cubicBezTo>
                    <a:pt x="10695" y="0"/>
                    <a:pt x="-12003" y="32786"/>
                    <a:pt x="8734" y="47777"/>
                  </a:cubicBezTo>
                  <a:cubicBezTo>
                    <a:pt x="18976" y="58482"/>
                    <a:pt x="35453" y="60205"/>
                    <a:pt x="47684" y="51841"/>
                  </a:cubicBezTo>
                </a:path>
              </a:pathLst>
            </a:custGeom>
            <a:noFill/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19381A17-849C-3AF1-1428-D9BBCB038188}"/>
                </a:ext>
              </a:extLst>
            </p:cNvPr>
            <p:cNvSpPr/>
            <p:nvPr/>
          </p:nvSpPr>
          <p:spPr>
            <a:xfrm>
              <a:off x="8681131" y="2545516"/>
              <a:ext cx="121054" cy="28377"/>
            </a:xfrm>
            <a:custGeom>
              <a:avLst/>
              <a:gdLst>
                <a:gd name="connsiteX0" fmla="*/ 0 w 121054"/>
                <a:gd name="connsiteY0" fmla="*/ 1681 h 28377"/>
                <a:gd name="connsiteX1" fmla="*/ 56044 w 121054"/>
                <a:gd name="connsiteY1" fmla="*/ 28022 h 28377"/>
                <a:gd name="connsiteX2" fmla="*/ 121055 w 121054"/>
                <a:gd name="connsiteY2" fmla="*/ 0 h 28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054" h="28377">
                  <a:moveTo>
                    <a:pt x="0" y="1681"/>
                  </a:moveTo>
                  <a:cubicBezTo>
                    <a:pt x="15832" y="15552"/>
                    <a:pt x="35266" y="24673"/>
                    <a:pt x="56044" y="28022"/>
                  </a:cubicBezTo>
                  <a:cubicBezTo>
                    <a:pt x="87849" y="32085"/>
                    <a:pt x="121055" y="0"/>
                    <a:pt x="121055" y="0"/>
                  </a:cubicBezTo>
                </a:path>
              </a:pathLst>
            </a:custGeom>
            <a:noFill/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4121B421-3079-5F26-9CE0-47CCC6623118}"/>
                </a:ext>
              </a:extLst>
            </p:cNvPr>
            <p:cNvSpPr/>
            <p:nvPr/>
          </p:nvSpPr>
          <p:spPr>
            <a:xfrm>
              <a:off x="8790697" y="2500962"/>
              <a:ext cx="62880" cy="63779"/>
            </a:xfrm>
            <a:custGeom>
              <a:avLst/>
              <a:gdLst>
                <a:gd name="connsiteX0" fmla="*/ 0 w 62880"/>
                <a:gd name="connsiteY0" fmla="*/ 58005 h 63779"/>
                <a:gd name="connsiteX1" fmla="*/ 39231 w 62880"/>
                <a:gd name="connsiteY1" fmla="*/ 54923 h 63779"/>
                <a:gd name="connsiteX2" fmla="*/ 55624 w 62880"/>
                <a:gd name="connsiteY2" fmla="*/ 0 h 63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880" h="63779">
                  <a:moveTo>
                    <a:pt x="0" y="58005"/>
                  </a:moveTo>
                  <a:cubicBezTo>
                    <a:pt x="0" y="58005"/>
                    <a:pt x="10088" y="72857"/>
                    <a:pt x="39231" y="54923"/>
                  </a:cubicBezTo>
                  <a:cubicBezTo>
                    <a:pt x="39231" y="54923"/>
                    <a:pt x="78742" y="44275"/>
                    <a:pt x="55624" y="0"/>
                  </a:cubicBezTo>
                </a:path>
              </a:pathLst>
            </a:custGeom>
            <a:noFill/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A9C5B9DB-BB40-F800-41CF-CEEBEAFA2CA2}"/>
                </a:ext>
              </a:extLst>
            </p:cNvPr>
            <p:cNvSpPr/>
            <p:nvPr/>
          </p:nvSpPr>
          <p:spPr>
            <a:xfrm>
              <a:off x="8659694" y="2619214"/>
              <a:ext cx="203299" cy="33492"/>
            </a:xfrm>
            <a:custGeom>
              <a:avLst/>
              <a:gdLst>
                <a:gd name="connsiteX0" fmla="*/ 0 w 203299"/>
                <a:gd name="connsiteY0" fmla="*/ 19475 h 33492"/>
                <a:gd name="connsiteX1" fmla="*/ 203299 w 203299"/>
                <a:gd name="connsiteY1" fmla="*/ 0 h 33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299" h="33492">
                  <a:moveTo>
                    <a:pt x="0" y="19475"/>
                  </a:moveTo>
                  <a:cubicBezTo>
                    <a:pt x="0" y="19475"/>
                    <a:pt x="108445" y="61508"/>
                    <a:pt x="203299" y="0"/>
                  </a:cubicBezTo>
                </a:path>
              </a:pathLst>
            </a:custGeom>
            <a:noFill/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F3F49E45-4573-56B8-610A-87DC8A379ED2}"/>
                </a:ext>
              </a:extLst>
            </p:cNvPr>
            <p:cNvSpPr/>
            <p:nvPr/>
          </p:nvSpPr>
          <p:spPr>
            <a:xfrm>
              <a:off x="8882829" y="2351744"/>
              <a:ext cx="39070" cy="69776"/>
            </a:xfrm>
            <a:custGeom>
              <a:avLst/>
              <a:gdLst>
                <a:gd name="connsiteX0" fmla="*/ 39010 w 39070"/>
                <a:gd name="connsiteY0" fmla="*/ 35168 h 69776"/>
                <a:gd name="connsiteX1" fmla="*/ 18134 w 39070"/>
                <a:gd name="connsiteY1" fmla="*/ 69776 h 69776"/>
                <a:gd name="connsiteX2" fmla="*/ 60 w 39070"/>
                <a:gd name="connsiteY2" fmla="*/ 34608 h 69776"/>
                <a:gd name="connsiteX3" fmla="*/ 20936 w 39070"/>
                <a:gd name="connsiteY3" fmla="*/ 1 h 69776"/>
                <a:gd name="connsiteX4" fmla="*/ 39010 w 39070"/>
                <a:gd name="connsiteY4" fmla="*/ 35168 h 6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70" h="69776">
                  <a:moveTo>
                    <a:pt x="39010" y="35168"/>
                  </a:moveTo>
                  <a:cubicBezTo>
                    <a:pt x="38309" y="54363"/>
                    <a:pt x="28922" y="69916"/>
                    <a:pt x="18134" y="69776"/>
                  </a:cubicBezTo>
                  <a:cubicBezTo>
                    <a:pt x="7345" y="69635"/>
                    <a:pt x="-781" y="53803"/>
                    <a:pt x="60" y="34608"/>
                  </a:cubicBezTo>
                  <a:cubicBezTo>
                    <a:pt x="900" y="15413"/>
                    <a:pt x="10148" y="-139"/>
                    <a:pt x="20936" y="1"/>
                  </a:cubicBezTo>
                  <a:cubicBezTo>
                    <a:pt x="31724" y="141"/>
                    <a:pt x="39851" y="15833"/>
                    <a:pt x="39010" y="35168"/>
                  </a:cubicBezTo>
                  <a:close/>
                </a:path>
              </a:pathLst>
            </a:custGeom>
            <a:solidFill>
              <a:srgbClr val="263238"/>
            </a:solidFill>
            <a:ln w="14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CDDF4C4F-8B98-9FA2-6B18-140475663A4E}"/>
                </a:ext>
              </a:extLst>
            </p:cNvPr>
            <p:cNvSpPr/>
            <p:nvPr/>
          </p:nvSpPr>
          <p:spPr>
            <a:xfrm>
              <a:off x="8605692" y="2353846"/>
              <a:ext cx="39070" cy="69636"/>
            </a:xfrm>
            <a:custGeom>
              <a:avLst/>
              <a:gdLst>
                <a:gd name="connsiteX0" fmla="*/ 39010 w 39070"/>
                <a:gd name="connsiteY0" fmla="*/ 35028 h 69636"/>
                <a:gd name="connsiteX1" fmla="*/ 18134 w 39070"/>
                <a:gd name="connsiteY1" fmla="*/ 69635 h 69636"/>
                <a:gd name="connsiteX2" fmla="*/ 60 w 39070"/>
                <a:gd name="connsiteY2" fmla="*/ 34608 h 69636"/>
                <a:gd name="connsiteX3" fmla="*/ 20936 w 39070"/>
                <a:gd name="connsiteY3" fmla="*/ 1 h 69636"/>
                <a:gd name="connsiteX4" fmla="*/ 39010 w 39070"/>
                <a:gd name="connsiteY4" fmla="*/ 35028 h 69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70" h="69636">
                  <a:moveTo>
                    <a:pt x="39010" y="35028"/>
                  </a:moveTo>
                  <a:cubicBezTo>
                    <a:pt x="39010" y="54364"/>
                    <a:pt x="28923" y="69776"/>
                    <a:pt x="18134" y="69635"/>
                  </a:cubicBezTo>
                  <a:cubicBezTo>
                    <a:pt x="7346" y="69495"/>
                    <a:pt x="-781" y="53803"/>
                    <a:pt x="60" y="34608"/>
                  </a:cubicBezTo>
                  <a:cubicBezTo>
                    <a:pt x="901" y="15413"/>
                    <a:pt x="10148" y="-139"/>
                    <a:pt x="20936" y="1"/>
                  </a:cubicBezTo>
                  <a:cubicBezTo>
                    <a:pt x="31725" y="141"/>
                    <a:pt x="39851" y="15833"/>
                    <a:pt x="39010" y="35028"/>
                  </a:cubicBezTo>
                  <a:close/>
                </a:path>
              </a:pathLst>
            </a:custGeom>
            <a:solidFill>
              <a:srgbClr val="263238"/>
            </a:solidFill>
            <a:ln w="14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5BF613EF-8F5F-7DC3-4A75-CB0F1459C702}"/>
                </a:ext>
              </a:extLst>
            </p:cNvPr>
            <p:cNvSpPr/>
            <p:nvPr/>
          </p:nvSpPr>
          <p:spPr>
            <a:xfrm>
              <a:off x="8424590" y="2280536"/>
              <a:ext cx="694445" cy="221463"/>
            </a:xfrm>
            <a:custGeom>
              <a:avLst/>
              <a:gdLst>
                <a:gd name="connsiteX0" fmla="*/ 5604 w 694445"/>
                <a:gd name="connsiteY0" fmla="*/ 54255 h 221463"/>
                <a:gd name="connsiteX1" fmla="*/ 49599 w 694445"/>
                <a:gd name="connsiteY1" fmla="*/ 197868 h 221463"/>
                <a:gd name="connsiteX2" fmla="*/ 216049 w 694445"/>
                <a:gd name="connsiteY2" fmla="*/ 210898 h 221463"/>
                <a:gd name="connsiteX3" fmla="*/ 288065 w 694445"/>
                <a:gd name="connsiteY3" fmla="*/ 98110 h 221463"/>
                <a:gd name="connsiteX4" fmla="*/ 352376 w 694445"/>
                <a:gd name="connsiteY4" fmla="*/ 87881 h 221463"/>
                <a:gd name="connsiteX5" fmla="*/ 415425 w 694445"/>
                <a:gd name="connsiteY5" fmla="*/ 198708 h 221463"/>
                <a:gd name="connsiteX6" fmla="*/ 593084 w 694445"/>
                <a:gd name="connsiteY6" fmla="*/ 197307 h 221463"/>
                <a:gd name="connsiteX7" fmla="*/ 666782 w 694445"/>
                <a:gd name="connsiteY7" fmla="*/ 40244 h 221463"/>
                <a:gd name="connsiteX8" fmla="*/ 692702 w 694445"/>
                <a:gd name="connsiteY8" fmla="*/ 14884 h 221463"/>
                <a:gd name="connsiteX9" fmla="*/ 376895 w 694445"/>
                <a:gd name="connsiteY9" fmla="*/ 7318 h 221463"/>
                <a:gd name="connsiteX10" fmla="*/ 322673 w 694445"/>
                <a:gd name="connsiteY10" fmla="*/ 32258 h 221463"/>
                <a:gd name="connsiteX11" fmla="*/ 262986 w 694445"/>
                <a:gd name="connsiteY11" fmla="*/ 13203 h 221463"/>
                <a:gd name="connsiteX12" fmla="*/ 0 w 694445"/>
                <a:gd name="connsiteY12" fmla="*/ 17266 h 221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4445" h="221463">
                  <a:moveTo>
                    <a:pt x="5604" y="54255"/>
                  </a:moveTo>
                  <a:cubicBezTo>
                    <a:pt x="5604" y="54255"/>
                    <a:pt x="8266" y="168024"/>
                    <a:pt x="49599" y="197868"/>
                  </a:cubicBezTo>
                  <a:cubicBezTo>
                    <a:pt x="90931" y="227711"/>
                    <a:pt x="180041" y="225890"/>
                    <a:pt x="216049" y="210898"/>
                  </a:cubicBezTo>
                  <a:cubicBezTo>
                    <a:pt x="252057" y="195906"/>
                    <a:pt x="272934" y="119967"/>
                    <a:pt x="288065" y="98110"/>
                  </a:cubicBezTo>
                  <a:cubicBezTo>
                    <a:pt x="303197" y="76253"/>
                    <a:pt x="352376" y="87881"/>
                    <a:pt x="352376" y="87881"/>
                  </a:cubicBezTo>
                  <a:cubicBezTo>
                    <a:pt x="352376" y="87881"/>
                    <a:pt x="387543" y="187359"/>
                    <a:pt x="415425" y="198708"/>
                  </a:cubicBezTo>
                  <a:cubicBezTo>
                    <a:pt x="443307" y="210057"/>
                    <a:pt x="531436" y="229532"/>
                    <a:pt x="593084" y="197307"/>
                  </a:cubicBezTo>
                  <a:cubicBezTo>
                    <a:pt x="654733" y="165082"/>
                    <a:pt x="666782" y="40244"/>
                    <a:pt x="666782" y="40244"/>
                  </a:cubicBezTo>
                  <a:cubicBezTo>
                    <a:pt x="666782" y="40244"/>
                    <a:pt x="702650" y="33379"/>
                    <a:pt x="692702" y="14884"/>
                  </a:cubicBezTo>
                  <a:cubicBezTo>
                    <a:pt x="682754" y="-3610"/>
                    <a:pt x="409260" y="-3330"/>
                    <a:pt x="376895" y="7318"/>
                  </a:cubicBezTo>
                  <a:cubicBezTo>
                    <a:pt x="344530" y="17967"/>
                    <a:pt x="340326" y="32538"/>
                    <a:pt x="322673" y="32258"/>
                  </a:cubicBezTo>
                  <a:cubicBezTo>
                    <a:pt x="305019" y="31978"/>
                    <a:pt x="280640" y="13483"/>
                    <a:pt x="262986" y="13203"/>
                  </a:cubicBezTo>
                  <a:cubicBezTo>
                    <a:pt x="245332" y="12923"/>
                    <a:pt x="0" y="17266"/>
                    <a:pt x="0" y="17266"/>
                  </a:cubicBezTo>
                  <a:close/>
                </a:path>
              </a:pathLst>
            </a:custGeom>
            <a:noFill/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E40D3903-AAB6-AD3D-8C68-4A5475090010}"/>
                </a:ext>
              </a:extLst>
            </p:cNvPr>
            <p:cNvSpPr/>
            <p:nvPr/>
          </p:nvSpPr>
          <p:spPr>
            <a:xfrm>
              <a:off x="9091372" y="2295701"/>
              <a:ext cx="140950" cy="74678"/>
            </a:xfrm>
            <a:custGeom>
              <a:avLst/>
              <a:gdLst>
                <a:gd name="connsiteX0" fmla="*/ 25920 w 140950"/>
                <a:gd name="connsiteY0" fmla="*/ 0 h 74678"/>
                <a:gd name="connsiteX1" fmla="*/ 140950 w 140950"/>
                <a:gd name="connsiteY1" fmla="*/ 56464 h 74678"/>
                <a:gd name="connsiteX2" fmla="*/ 133104 w 140950"/>
                <a:gd name="connsiteY2" fmla="*/ 74678 h 74678"/>
                <a:gd name="connsiteX3" fmla="*/ 0 w 140950"/>
                <a:gd name="connsiteY3" fmla="*/ 25360 h 74678"/>
                <a:gd name="connsiteX4" fmla="*/ 25920 w 140950"/>
                <a:gd name="connsiteY4" fmla="*/ 0 h 74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50" h="74678">
                  <a:moveTo>
                    <a:pt x="25920" y="0"/>
                  </a:moveTo>
                  <a:lnTo>
                    <a:pt x="140950" y="56464"/>
                  </a:lnTo>
                  <a:lnTo>
                    <a:pt x="133104" y="74678"/>
                  </a:lnTo>
                  <a:lnTo>
                    <a:pt x="0" y="25360"/>
                  </a:lnTo>
                  <a:lnTo>
                    <a:pt x="25920" y="0"/>
                  </a:lnTo>
                  <a:close/>
                </a:path>
              </a:pathLst>
            </a:custGeom>
            <a:solidFill>
              <a:srgbClr val="263238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E4A3E4A2-A48F-B110-C10E-D5DBCA0C5F0B}"/>
                </a:ext>
              </a:extLst>
            </p:cNvPr>
            <p:cNvSpPr/>
            <p:nvPr/>
          </p:nvSpPr>
          <p:spPr>
            <a:xfrm>
              <a:off x="8424450" y="2280824"/>
              <a:ext cx="691441" cy="98065"/>
            </a:xfrm>
            <a:custGeom>
              <a:avLst/>
              <a:gdLst>
                <a:gd name="connsiteX0" fmla="*/ 376895 w 691441"/>
                <a:gd name="connsiteY0" fmla="*/ 7311 h 98065"/>
                <a:gd name="connsiteX1" fmla="*/ 322673 w 691441"/>
                <a:gd name="connsiteY1" fmla="*/ 32251 h 98065"/>
                <a:gd name="connsiteX2" fmla="*/ 262986 w 691441"/>
                <a:gd name="connsiteY2" fmla="*/ 13196 h 98065"/>
                <a:gd name="connsiteX3" fmla="*/ 0 w 691441"/>
                <a:gd name="connsiteY3" fmla="*/ 17259 h 98065"/>
                <a:gd name="connsiteX4" fmla="*/ 3362 w 691441"/>
                <a:gd name="connsiteY4" fmla="*/ 39116 h 98065"/>
                <a:gd name="connsiteX5" fmla="*/ 260464 w 691441"/>
                <a:gd name="connsiteY5" fmla="*/ 35193 h 98065"/>
                <a:gd name="connsiteX6" fmla="*/ 293109 w 691441"/>
                <a:gd name="connsiteY6" fmla="*/ 61254 h 98065"/>
                <a:gd name="connsiteX7" fmla="*/ 288065 w 691441"/>
                <a:gd name="connsiteY7" fmla="*/ 97962 h 98065"/>
                <a:gd name="connsiteX8" fmla="*/ 352376 w 691441"/>
                <a:gd name="connsiteY8" fmla="*/ 87734 h 98065"/>
                <a:gd name="connsiteX9" fmla="*/ 355879 w 691441"/>
                <a:gd name="connsiteY9" fmla="*/ 97122 h 98065"/>
                <a:gd name="connsiteX10" fmla="*/ 361343 w 691441"/>
                <a:gd name="connsiteY10" fmla="*/ 40097 h 98065"/>
                <a:gd name="connsiteX11" fmla="*/ 503975 w 691441"/>
                <a:gd name="connsiteY11" fmla="*/ 27207 h 98065"/>
                <a:gd name="connsiteX12" fmla="*/ 666782 w 691441"/>
                <a:gd name="connsiteY12" fmla="*/ 40237 h 98065"/>
                <a:gd name="connsiteX13" fmla="*/ 691441 w 691441"/>
                <a:gd name="connsiteY13" fmla="*/ 13616 h 98065"/>
                <a:gd name="connsiteX14" fmla="*/ 376895 w 691441"/>
                <a:gd name="connsiteY14" fmla="*/ 7311 h 9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1441" h="98065">
                  <a:moveTo>
                    <a:pt x="376895" y="7311"/>
                  </a:moveTo>
                  <a:cubicBezTo>
                    <a:pt x="344530" y="17820"/>
                    <a:pt x="340326" y="32531"/>
                    <a:pt x="322673" y="32251"/>
                  </a:cubicBezTo>
                  <a:cubicBezTo>
                    <a:pt x="305019" y="31971"/>
                    <a:pt x="280640" y="13476"/>
                    <a:pt x="262986" y="13196"/>
                  </a:cubicBezTo>
                  <a:cubicBezTo>
                    <a:pt x="245332" y="12916"/>
                    <a:pt x="0" y="17259"/>
                    <a:pt x="0" y="17259"/>
                  </a:cubicBezTo>
                  <a:lnTo>
                    <a:pt x="3362" y="39116"/>
                  </a:lnTo>
                  <a:lnTo>
                    <a:pt x="260464" y="35193"/>
                  </a:lnTo>
                  <a:cubicBezTo>
                    <a:pt x="260464" y="35193"/>
                    <a:pt x="298013" y="32111"/>
                    <a:pt x="293109" y="61254"/>
                  </a:cubicBezTo>
                  <a:cubicBezTo>
                    <a:pt x="286104" y="101885"/>
                    <a:pt x="288065" y="97962"/>
                    <a:pt x="288065" y="97962"/>
                  </a:cubicBezTo>
                  <a:cubicBezTo>
                    <a:pt x="303057" y="76105"/>
                    <a:pt x="352376" y="87734"/>
                    <a:pt x="352376" y="87734"/>
                  </a:cubicBezTo>
                  <a:lnTo>
                    <a:pt x="355879" y="97122"/>
                  </a:lnTo>
                  <a:cubicBezTo>
                    <a:pt x="353496" y="78627"/>
                    <a:pt x="351535" y="49765"/>
                    <a:pt x="361343" y="40097"/>
                  </a:cubicBezTo>
                  <a:cubicBezTo>
                    <a:pt x="376195" y="26086"/>
                    <a:pt x="443447" y="30149"/>
                    <a:pt x="503975" y="27207"/>
                  </a:cubicBezTo>
                  <a:cubicBezTo>
                    <a:pt x="558491" y="27361"/>
                    <a:pt x="612924" y="31719"/>
                    <a:pt x="666782" y="40237"/>
                  </a:cubicBezTo>
                  <a:lnTo>
                    <a:pt x="691441" y="13616"/>
                  </a:lnTo>
                  <a:cubicBezTo>
                    <a:pt x="669584" y="-3617"/>
                    <a:pt x="408560" y="-3057"/>
                    <a:pt x="376895" y="7311"/>
                  </a:cubicBezTo>
                  <a:close/>
                </a:path>
              </a:pathLst>
            </a:custGeom>
            <a:solidFill>
              <a:srgbClr val="263238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030F9A50-8282-556C-ACD4-7402BAA9364E}"/>
                </a:ext>
              </a:extLst>
            </p:cNvPr>
            <p:cNvSpPr/>
            <p:nvPr/>
          </p:nvSpPr>
          <p:spPr>
            <a:xfrm>
              <a:off x="9123598" y="2326467"/>
              <a:ext cx="147601" cy="256244"/>
            </a:xfrm>
            <a:custGeom>
              <a:avLst/>
              <a:gdLst>
                <a:gd name="connsiteX0" fmla="*/ 0 w 147601"/>
                <a:gd name="connsiteY0" fmla="*/ 94071 h 256244"/>
                <a:gd name="connsiteX1" fmla="*/ 127920 w 147601"/>
                <a:gd name="connsiteY1" fmla="*/ 3841 h 256244"/>
                <a:gd name="connsiteX2" fmla="*/ 109285 w 147601"/>
                <a:gd name="connsiteY2" fmla="*/ 205599 h 256244"/>
                <a:gd name="connsiteX3" fmla="*/ 5324 w 147601"/>
                <a:gd name="connsiteY3" fmla="*/ 229978 h 25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601" h="256244">
                  <a:moveTo>
                    <a:pt x="0" y="94071"/>
                  </a:moveTo>
                  <a:cubicBezTo>
                    <a:pt x="0" y="94071"/>
                    <a:pt x="86308" y="-22360"/>
                    <a:pt x="127920" y="3841"/>
                  </a:cubicBezTo>
                  <a:cubicBezTo>
                    <a:pt x="169533" y="30041"/>
                    <a:pt x="136327" y="150816"/>
                    <a:pt x="109285" y="205599"/>
                  </a:cubicBezTo>
                  <a:cubicBezTo>
                    <a:pt x="82244" y="260382"/>
                    <a:pt x="17794" y="274112"/>
                    <a:pt x="5324" y="229978"/>
                  </a:cubicBezTo>
                </a:path>
              </a:pathLst>
            </a:custGeom>
            <a:solidFill>
              <a:srgbClr val="ABABAB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</p:grpSp>
      <p:grpSp>
        <p:nvGrpSpPr>
          <p:cNvPr id="179" name="Graphic 2">
            <a:extLst>
              <a:ext uri="{FF2B5EF4-FFF2-40B4-BE49-F238E27FC236}">
                <a16:creationId xmlns:a16="http://schemas.microsoft.com/office/drawing/2014/main" id="{E98EE317-1131-DAD0-BBF3-4681462BF675}"/>
              </a:ext>
            </a:extLst>
          </p:cNvPr>
          <p:cNvGrpSpPr/>
          <p:nvPr/>
        </p:nvGrpSpPr>
        <p:grpSpPr>
          <a:xfrm>
            <a:off x="7327531" y="3786608"/>
            <a:ext cx="1839640" cy="797504"/>
            <a:chOff x="7327531" y="3786608"/>
            <a:chExt cx="1839640" cy="797504"/>
          </a:xfrm>
        </p:grpSpPr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72C3D416-F39E-A77E-F988-F47AC823E631}"/>
                </a:ext>
              </a:extLst>
            </p:cNvPr>
            <p:cNvSpPr/>
            <p:nvPr/>
          </p:nvSpPr>
          <p:spPr>
            <a:xfrm>
              <a:off x="7369564" y="3786608"/>
              <a:ext cx="1219654" cy="751968"/>
            </a:xfrm>
            <a:custGeom>
              <a:avLst/>
              <a:gdLst>
                <a:gd name="connsiteX0" fmla="*/ 1219655 w 1219654"/>
                <a:gd name="connsiteY0" fmla="*/ 751969 h 751968"/>
                <a:gd name="connsiteX1" fmla="*/ 136187 w 1219654"/>
                <a:gd name="connsiteY1" fmla="*/ 751969 h 751968"/>
                <a:gd name="connsiteX2" fmla="*/ 0 w 1219654"/>
                <a:gd name="connsiteY2" fmla="*/ 0 h 751968"/>
                <a:gd name="connsiteX3" fmla="*/ 1083468 w 1219654"/>
                <a:gd name="connsiteY3" fmla="*/ 0 h 751968"/>
                <a:gd name="connsiteX4" fmla="*/ 1219655 w 1219654"/>
                <a:gd name="connsiteY4" fmla="*/ 751969 h 75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654" h="751968">
                  <a:moveTo>
                    <a:pt x="1219655" y="751969"/>
                  </a:moveTo>
                  <a:lnTo>
                    <a:pt x="136187" y="751969"/>
                  </a:lnTo>
                  <a:lnTo>
                    <a:pt x="0" y="0"/>
                  </a:lnTo>
                  <a:lnTo>
                    <a:pt x="1083468" y="0"/>
                  </a:lnTo>
                  <a:lnTo>
                    <a:pt x="1219655" y="751969"/>
                  </a:lnTo>
                  <a:close/>
                </a:path>
              </a:pathLst>
            </a:custGeom>
            <a:solidFill>
              <a:srgbClr val="263238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DF56EEF9-C01C-58B6-5077-C6A48C75B545}"/>
                </a:ext>
              </a:extLst>
            </p:cNvPr>
            <p:cNvSpPr/>
            <p:nvPr/>
          </p:nvSpPr>
          <p:spPr>
            <a:xfrm>
              <a:off x="7327531" y="3786608"/>
              <a:ext cx="1219654" cy="751968"/>
            </a:xfrm>
            <a:custGeom>
              <a:avLst/>
              <a:gdLst>
                <a:gd name="connsiteX0" fmla="*/ 1219655 w 1219654"/>
                <a:gd name="connsiteY0" fmla="*/ 751969 h 751968"/>
                <a:gd name="connsiteX1" fmla="*/ 136187 w 1219654"/>
                <a:gd name="connsiteY1" fmla="*/ 751969 h 751968"/>
                <a:gd name="connsiteX2" fmla="*/ 0 w 1219654"/>
                <a:gd name="connsiteY2" fmla="*/ 0 h 751968"/>
                <a:gd name="connsiteX3" fmla="*/ 1083468 w 1219654"/>
                <a:gd name="connsiteY3" fmla="*/ 0 h 751968"/>
                <a:gd name="connsiteX4" fmla="*/ 1219655 w 1219654"/>
                <a:gd name="connsiteY4" fmla="*/ 751969 h 75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654" h="751968">
                  <a:moveTo>
                    <a:pt x="1219655" y="751969"/>
                  </a:moveTo>
                  <a:lnTo>
                    <a:pt x="136187" y="751969"/>
                  </a:lnTo>
                  <a:lnTo>
                    <a:pt x="0" y="0"/>
                  </a:lnTo>
                  <a:lnTo>
                    <a:pt x="1083468" y="0"/>
                  </a:lnTo>
                  <a:lnTo>
                    <a:pt x="1219655" y="751969"/>
                  </a:lnTo>
                  <a:close/>
                </a:path>
              </a:pathLst>
            </a:custGeom>
            <a:solidFill>
              <a:srgbClr val="D25D27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44D6E1E8-B002-33EF-3A6A-0AAD8FD22A98}"/>
                </a:ext>
              </a:extLst>
            </p:cNvPr>
            <p:cNvSpPr/>
            <p:nvPr/>
          </p:nvSpPr>
          <p:spPr>
            <a:xfrm>
              <a:off x="7505751" y="3984723"/>
              <a:ext cx="1041435" cy="553853"/>
            </a:xfrm>
            <a:custGeom>
              <a:avLst/>
              <a:gdLst>
                <a:gd name="connsiteX0" fmla="*/ 0 w 1041435"/>
                <a:gd name="connsiteY0" fmla="*/ 553854 h 553853"/>
                <a:gd name="connsiteX1" fmla="*/ 1041435 w 1041435"/>
                <a:gd name="connsiteY1" fmla="*/ 553854 h 553853"/>
                <a:gd name="connsiteX2" fmla="*/ 941117 w 1041435"/>
                <a:gd name="connsiteY2" fmla="*/ 0 h 553853"/>
                <a:gd name="connsiteX3" fmla="*/ 0 w 1041435"/>
                <a:gd name="connsiteY3" fmla="*/ 553854 h 553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1435" h="553853">
                  <a:moveTo>
                    <a:pt x="0" y="553854"/>
                  </a:moveTo>
                  <a:lnTo>
                    <a:pt x="1041435" y="553854"/>
                  </a:lnTo>
                  <a:lnTo>
                    <a:pt x="941117" y="0"/>
                  </a:lnTo>
                  <a:lnTo>
                    <a:pt x="0" y="553854"/>
                  </a:lnTo>
                  <a:close/>
                </a:path>
              </a:pathLst>
            </a:custGeom>
            <a:solidFill>
              <a:srgbClr val="263238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8A1C58C2-84CB-779D-E1F3-723F600CF750}"/>
                </a:ext>
              </a:extLst>
            </p:cNvPr>
            <p:cNvSpPr/>
            <p:nvPr/>
          </p:nvSpPr>
          <p:spPr>
            <a:xfrm>
              <a:off x="7463718" y="4538577"/>
              <a:ext cx="1703453" cy="45535"/>
            </a:xfrm>
            <a:custGeom>
              <a:avLst/>
              <a:gdLst>
                <a:gd name="connsiteX0" fmla="*/ 0 w 1703453"/>
                <a:gd name="connsiteY0" fmla="*/ 0 h 45535"/>
                <a:gd name="connsiteX1" fmla="*/ 1703453 w 1703453"/>
                <a:gd name="connsiteY1" fmla="*/ 0 h 45535"/>
                <a:gd name="connsiteX2" fmla="*/ 1703453 w 1703453"/>
                <a:gd name="connsiteY2" fmla="*/ 45536 h 45535"/>
                <a:gd name="connsiteX3" fmla="*/ 0 w 1703453"/>
                <a:gd name="connsiteY3" fmla="*/ 45536 h 4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3453" h="45535">
                  <a:moveTo>
                    <a:pt x="0" y="0"/>
                  </a:moveTo>
                  <a:lnTo>
                    <a:pt x="1703453" y="0"/>
                  </a:lnTo>
                  <a:lnTo>
                    <a:pt x="1703453" y="45536"/>
                  </a:lnTo>
                  <a:lnTo>
                    <a:pt x="0" y="45536"/>
                  </a:lnTo>
                  <a:close/>
                </a:path>
              </a:pathLst>
            </a:custGeom>
            <a:solidFill>
              <a:srgbClr val="D25D27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7C1048EE-8296-06CF-319E-D3A04DA62470}"/>
                </a:ext>
              </a:extLst>
            </p:cNvPr>
            <p:cNvSpPr/>
            <p:nvPr/>
          </p:nvSpPr>
          <p:spPr>
            <a:xfrm>
              <a:off x="8561758" y="4538577"/>
              <a:ext cx="605413" cy="45535"/>
            </a:xfrm>
            <a:custGeom>
              <a:avLst/>
              <a:gdLst>
                <a:gd name="connsiteX0" fmla="*/ 0 w 605413"/>
                <a:gd name="connsiteY0" fmla="*/ 0 h 45535"/>
                <a:gd name="connsiteX1" fmla="*/ 605414 w 605413"/>
                <a:gd name="connsiteY1" fmla="*/ 0 h 45535"/>
                <a:gd name="connsiteX2" fmla="*/ 605414 w 605413"/>
                <a:gd name="connsiteY2" fmla="*/ 45536 h 45535"/>
                <a:gd name="connsiteX3" fmla="*/ 0 w 605413"/>
                <a:gd name="connsiteY3" fmla="*/ 45536 h 4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413" h="45535">
                  <a:moveTo>
                    <a:pt x="0" y="0"/>
                  </a:moveTo>
                  <a:lnTo>
                    <a:pt x="605414" y="0"/>
                  </a:lnTo>
                  <a:lnTo>
                    <a:pt x="605414" y="45536"/>
                  </a:lnTo>
                  <a:lnTo>
                    <a:pt x="0" y="45536"/>
                  </a:lnTo>
                  <a:close/>
                </a:path>
              </a:pathLst>
            </a:custGeom>
            <a:solidFill>
              <a:srgbClr val="263238"/>
            </a:solidFill>
            <a:ln w="14002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PK"/>
            </a:p>
          </p:txBody>
        </p:sp>
      </p:grpSp>
      <p:sp>
        <p:nvSpPr>
          <p:cNvPr id="190" name="TextBox 189">
            <a:extLst>
              <a:ext uri="{FF2B5EF4-FFF2-40B4-BE49-F238E27FC236}">
                <a16:creationId xmlns:a16="http://schemas.microsoft.com/office/drawing/2014/main" id="{D10994B0-C5D9-6352-A257-3AE4C4DE355B}"/>
              </a:ext>
            </a:extLst>
          </p:cNvPr>
          <p:cNvSpPr txBox="1"/>
          <p:nvPr/>
        </p:nvSpPr>
        <p:spPr>
          <a:xfrm>
            <a:off x="569210" y="5420687"/>
            <a:ext cx="5036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600" dirty="0">
                <a:solidFill>
                  <a:schemeClr val="bg1"/>
                </a:solidFill>
                <a:latin typeface="+mj-lt"/>
              </a:rPr>
              <a:t>Aurich – Hamburg - Dortmund</a:t>
            </a:r>
          </a:p>
          <a:p>
            <a:pPr>
              <a:lnSpc>
                <a:spcPct val="150000"/>
              </a:lnSpc>
            </a:pPr>
            <a:r>
              <a:rPr lang="de-DE" sz="1600" dirty="0">
                <a:solidFill>
                  <a:schemeClr val="bg1"/>
                </a:solidFill>
                <a:latin typeface="+mj-lt"/>
              </a:rPr>
              <a:t>Tel. 04941/7399760  |  b.dettmers@net-e.de</a:t>
            </a:r>
          </a:p>
          <a:p>
            <a:pPr>
              <a:lnSpc>
                <a:spcPct val="150000"/>
              </a:lnSpc>
            </a:pPr>
            <a:r>
              <a:rPr lang="de-DE" sz="1600" dirty="0">
                <a:solidFill>
                  <a:schemeClr val="bg1"/>
                </a:solidFill>
                <a:latin typeface="+mj-lt"/>
              </a:rPr>
              <a:t>www.net-e.de</a:t>
            </a: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3F1789EA-015F-1D79-EF9B-BE5A61546665}"/>
              </a:ext>
            </a:extLst>
          </p:cNvPr>
          <p:cNvSpPr txBox="1"/>
          <p:nvPr/>
        </p:nvSpPr>
        <p:spPr>
          <a:xfrm>
            <a:off x="539364" y="5042396"/>
            <a:ext cx="54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  <a:latin typeface="+mj-lt"/>
              </a:rPr>
              <a:t>net.e</a:t>
            </a:r>
            <a:r>
              <a:rPr lang="de-DE" dirty="0">
                <a:solidFill>
                  <a:schemeClr val="bg1"/>
                </a:solidFill>
                <a:latin typeface="+mj-lt"/>
              </a:rPr>
              <a:t> – Network </a:t>
            </a:r>
            <a:r>
              <a:rPr lang="de-DE" dirty="0" err="1">
                <a:solidFill>
                  <a:schemeClr val="bg1"/>
                </a:solidFill>
                <a:latin typeface="+mj-lt"/>
              </a:rPr>
              <a:t>Experts</a:t>
            </a:r>
            <a:r>
              <a:rPr lang="de-DE" dirty="0">
                <a:solidFill>
                  <a:schemeClr val="bg1"/>
                </a:solidFill>
                <a:latin typeface="+mj-lt"/>
              </a:rPr>
              <a:t> GmbH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23EA5ED-21E0-D2D7-A26B-34A7BC13BEA5}"/>
              </a:ext>
            </a:extLst>
          </p:cNvPr>
          <p:cNvSpPr txBox="1"/>
          <p:nvPr/>
        </p:nvSpPr>
        <p:spPr>
          <a:xfrm>
            <a:off x="311610" y="2135879"/>
            <a:ext cx="6968869" cy="1567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kumimoji="0" lang="de-DE" sz="2800" b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buntu"/>
                <a:ea typeface="+mn-ea"/>
                <a:cs typeface="+mn-cs"/>
              </a:rPr>
              <a:t>Thank</a:t>
            </a:r>
            <a:r>
              <a:rPr kumimoji="0" lang="de-DE" sz="28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buntu"/>
                <a:ea typeface="+mn-ea"/>
                <a:cs typeface="+mn-cs"/>
              </a:rPr>
              <a:t> </a:t>
            </a:r>
            <a:r>
              <a:rPr kumimoji="0" lang="de-DE" sz="2800" b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buntu"/>
                <a:ea typeface="+mn-ea"/>
                <a:cs typeface="+mn-cs"/>
              </a:rPr>
              <a:t>you</a:t>
            </a:r>
            <a:r>
              <a:rPr lang="de-DE" sz="2800" b="1" dirty="0">
                <a:solidFill>
                  <a:schemeClr val="bg1"/>
                </a:solidFill>
                <a:latin typeface="Ubuntu"/>
              </a:rPr>
              <a:t>!</a:t>
            </a:r>
          </a:p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endParaRPr kumimoji="0" lang="de-DE" sz="200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Ubuntu"/>
              <a:ea typeface="+mn-ea"/>
              <a:cs typeface="+mn-cs"/>
            </a:endParaRPr>
          </a:p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de-DE" sz="2000" i="1" dirty="0">
                <a:solidFill>
                  <a:schemeClr val="accent1"/>
                </a:solidFill>
              </a:rPr>
              <a:t>"</a:t>
            </a:r>
            <a:r>
              <a:rPr lang="de-DE" sz="2000" i="1" dirty="0" err="1">
                <a:solidFill>
                  <a:schemeClr val="accent1"/>
                </a:solidFill>
              </a:rPr>
              <a:t>Let's</a:t>
            </a:r>
            <a:r>
              <a:rPr lang="de-DE" sz="2000" i="1" dirty="0">
                <a:solidFill>
                  <a:schemeClr val="accent1"/>
                </a:solidFill>
              </a:rPr>
              <a:t> </a:t>
            </a:r>
            <a:r>
              <a:rPr lang="de-DE" sz="2000" i="1" dirty="0" err="1">
                <a:solidFill>
                  <a:schemeClr val="accent1"/>
                </a:solidFill>
              </a:rPr>
              <a:t>work</a:t>
            </a:r>
            <a:r>
              <a:rPr lang="de-DE" sz="2000" i="1" dirty="0">
                <a:solidFill>
                  <a:schemeClr val="accent1"/>
                </a:solidFill>
              </a:rPr>
              <a:t> </a:t>
            </a:r>
            <a:r>
              <a:rPr lang="de-DE" sz="2000" i="1" dirty="0" err="1">
                <a:solidFill>
                  <a:schemeClr val="accent1"/>
                </a:solidFill>
              </a:rPr>
              <a:t>together</a:t>
            </a:r>
            <a:r>
              <a:rPr lang="de-DE" sz="2000" i="1" dirty="0">
                <a:solidFill>
                  <a:schemeClr val="accent1"/>
                </a:solidFill>
              </a:rPr>
              <a:t> </a:t>
            </a:r>
            <a:r>
              <a:rPr lang="de-DE" sz="2000" i="1" dirty="0" err="1">
                <a:solidFill>
                  <a:schemeClr val="accent1"/>
                </a:solidFill>
              </a:rPr>
              <a:t>to</a:t>
            </a:r>
            <a:r>
              <a:rPr lang="de-DE" sz="2000" i="1" dirty="0">
                <a:solidFill>
                  <a:schemeClr val="accent1"/>
                </a:solidFill>
              </a:rPr>
              <a:t> </a:t>
            </a:r>
            <a:r>
              <a:rPr lang="de-DE" sz="2000" i="1" dirty="0" err="1">
                <a:solidFill>
                  <a:schemeClr val="accent1"/>
                </a:solidFill>
              </a:rPr>
              <a:t>secure</a:t>
            </a:r>
            <a:r>
              <a:rPr lang="de-DE" sz="2000" i="1" dirty="0">
                <a:solidFill>
                  <a:schemeClr val="accent1"/>
                </a:solidFill>
              </a:rPr>
              <a:t> </a:t>
            </a:r>
            <a:r>
              <a:rPr lang="de-DE" sz="2000" i="1" dirty="0" err="1">
                <a:solidFill>
                  <a:schemeClr val="accent1"/>
                </a:solidFill>
              </a:rPr>
              <a:t>the</a:t>
            </a:r>
            <a:r>
              <a:rPr lang="de-DE" sz="2000" i="1" dirty="0">
                <a:solidFill>
                  <a:schemeClr val="accent1"/>
                </a:solidFill>
              </a:rPr>
              <a:t> </a:t>
            </a:r>
            <a:r>
              <a:rPr lang="de-DE" sz="2000" i="1" dirty="0" err="1">
                <a:solidFill>
                  <a:schemeClr val="accent1"/>
                </a:solidFill>
              </a:rPr>
              <a:t>future</a:t>
            </a:r>
            <a:r>
              <a:rPr lang="de-DE" sz="2000" i="1" dirty="0">
                <a:solidFill>
                  <a:schemeClr val="accent1"/>
                </a:solidFill>
              </a:rPr>
              <a:t> </a:t>
            </a:r>
            <a:r>
              <a:rPr lang="de-DE" sz="2000" i="1" dirty="0" err="1">
                <a:solidFill>
                  <a:schemeClr val="accent1"/>
                </a:solidFill>
              </a:rPr>
              <a:t>of</a:t>
            </a:r>
            <a:r>
              <a:rPr lang="de-DE" sz="2000" i="1" dirty="0">
                <a:solidFill>
                  <a:schemeClr val="accent1"/>
                </a:solidFill>
              </a:rPr>
              <a:t> </a:t>
            </a:r>
            <a:r>
              <a:rPr lang="de-DE" sz="2000" i="1" dirty="0" err="1">
                <a:solidFill>
                  <a:schemeClr val="accent1"/>
                </a:solidFill>
              </a:rPr>
              <a:t>autonomous</a:t>
            </a:r>
            <a:r>
              <a:rPr lang="de-DE" sz="2000" i="1" dirty="0">
                <a:solidFill>
                  <a:schemeClr val="accent1"/>
                </a:solidFill>
              </a:rPr>
              <a:t> </a:t>
            </a:r>
            <a:r>
              <a:rPr lang="de-DE" sz="2000" i="1" dirty="0" err="1">
                <a:solidFill>
                  <a:schemeClr val="accent1"/>
                </a:solidFill>
              </a:rPr>
              <a:t>shipping</a:t>
            </a:r>
            <a:r>
              <a:rPr lang="de-DE" sz="2000" i="1" dirty="0">
                <a:solidFill>
                  <a:schemeClr val="accent1"/>
                </a:solidFill>
              </a:rPr>
              <a:t>!"</a:t>
            </a:r>
            <a:endParaRPr kumimoji="0" lang="de-DE" sz="2000" i="1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Ubuntu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36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 descr="A finger pointing at a network&#10;&#10;Description automatically generated">
            <a:extLst>
              <a:ext uri="{FF2B5EF4-FFF2-40B4-BE49-F238E27FC236}">
                <a16:creationId xmlns:a16="http://schemas.microsoft.com/office/drawing/2014/main" id="{C72AF743-BDA2-8DF4-CAC2-F855BF69A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" t="8172" r="6855" b="8172"/>
          <a:stretch/>
        </p:blipFill>
        <p:spPr>
          <a:xfrm>
            <a:off x="972686" y="1010759"/>
            <a:ext cx="10009341" cy="5407825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02E5E0C-A580-901D-A682-63E3C05C60C6}"/>
              </a:ext>
            </a:extLst>
          </p:cNvPr>
          <p:cNvSpPr/>
          <p:nvPr/>
        </p:nvSpPr>
        <p:spPr>
          <a:xfrm>
            <a:off x="871538" y="900113"/>
            <a:ext cx="10426137" cy="5518471"/>
          </a:xfrm>
          <a:prstGeom prst="roundRect">
            <a:avLst>
              <a:gd name="adj" fmla="val 4215"/>
            </a:avLst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B849E7-84F3-CB04-B8C3-0F7C29AEAA3B}"/>
              </a:ext>
            </a:extLst>
          </p:cNvPr>
          <p:cNvSpPr txBox="1"/>
          <p:nvPr/>
        </p:nvSpPr>
        <p:spPr>
          <a:xfrm>
            <a:off x="1150373" y="1010759"/>
            <a:ext cx="3937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Agenda</a:t>
            </a:r>
            <a:endParaRPr lang="en-PK" sz="40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1" name="Grafik 30" descr="Ein Bild, das Transport, Wasser, Wasserfahrzeug, Schiff enthält.&#10;&#10;Automatisch generierte Beschreibung">
            <a:extLst>
              <a:ext uri="{FF2B5EF4-FFF2-40B4-BE49-F238E27FC236}">
                <a16:creationId xmlns:a16="http://schemas.microsoft.com/office/drawing/2014/main" id="{E147E47C-5275-674A-CA20-83CF4844B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606" y="1293264"/>
            <a:ext cx="4723175" cy="4723175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4B3E6BDE-8DAF-8D54-65FA-1725ADAD7773}"/>
              </a:ext>
            </a:extLst>
          </p:cNvPr>
          <p:cNvGrpSpPr/>
          <p:nvPr/>
        </p:nvGrpSpPr>
        <p:grpSpPr>
          <a:xfrm rot="16200000">
            <a:off x="1150373" y="1849505"/>
            <a:ext cx="267670" cy="267670"/>
            <a:chOff x="5931582" y="4864782"/>
            <a:chExt cx="328836" cy="3288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8DE0BDB-2884-E778-7782-F5BB6D0B3186}"/>
                </a:ext>
              </a:extLst>
            </p:cNvPr>
            <p:cNvSpPr/>
            <p:nvPr/>
          </p:nvSpPr>
          <p:spPr>
            <a:xfrm>
              <a:off x="5931582" y="4864782"/>
              <a:ext cx="328836" cy="3288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5400000" sx="88000" sy="88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03F7EE89-829D-ACBE-40F0-0500C0F7BD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7567" y="4984205"/>
              <a:ext cx="167285" cy="99573"/>
            </a:xfrm>
            <a:custGeom>
              <a:avLst/>
              <a:gdLst>
                <a:gd name="T0" fmla="*/ 124988 w 303"/>
                <a:gd name="T1" fmla="*/ 23946 h 179"/>
                <a:gd name="T2" fmla="*/ 124988 w 303"/>
                <a:gd name="T3" fmla="*/ 23946 h 179"/>
                <a:gd name="T4" fmla="*/ 74377 w 303"/>
                <a:gd name="T5" fmla="*/ 74941 h 179"/>
                <a:gd name="T6" fmla="*/ 66455 w 303"/>
                <a:gd name="T7" fmla="*/ 78932 h 179"/>
                <a:gd name="T8" fmla="*/ 58973 w 303"/>
                <a:gd name="T9" fmla="*/ 74941 h 179"/>
                <a:gd name="T10" fmla="*/ 8362 w 303"/>
                <a:gd name="T11" fmla="*/ 23946 h 179"/>
                <a:gd name="T12" fmla="*/ 8362 w 303"/>
                <a:gd name="T13" fmla="*/ 8425 h 179"/>
                <a:gd name="T14" fmla="*/ 23765 w 303"/>
                <a:gd name="T15" fmla="*/ 8425 h 179"/>
                <a:gd name="T16" fmla="*/ 66455 w 303"/>
                <a:gd name="T17" fmla="*/ 47448 h 179"/>
                <a:gd name="T18" fmla="*/ 109145 w 303"/>
                <a:gd name="T19" fmla="*/ 8425 h 179"/>
                <a:gd name="T20" fmla="*/ 124988 w 303"/>
                <a:gd name="T21" fmla="*/ 8425 h 179"/>
                <a:gd name="T22" fmla="*/ 124988 w 303"/>
                <a:gd name="T23" fmla="*/ 23946 h 1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3" h="179">
                  <a:moveTo>
                    <a:pt x="284" y="54"/>
                  </a:moveTo>
                  <a:lnTo>
                    <a:pt x="284" y="54"/>
                  </a:lnTo>
                  <a:cubicBezTo>
                    <a:pt x="275" y="72"/>
                    <a:pt x="169" y="169"/>
                    <a:pt x="169" y="169"/>
                  </a:cubicBezTo>
                  <a:cubicBezTo>
                    <a:pt x="169" y="178"/>
                    <a:pt x="160" y="178"/>
                    <a:pt x="151" y="178"/>
                  </a:cubicBezTo>
                  <a:cubicBezTo>
                    <a:pt x="142" y="178"/>
                    <a:pt x="134" y="178"/>
                    <a:pt x="134" y="169"/>
                  </a:cubicBezTo>
                  <a:cubicBezTo>
                    <a:pt x="134" y="169"/>
                    <a:pt x="27" y="72"/>
                    <a:pt x="19" y="54"/>
                  </a:cubicBezTo>
                  <a:cubicBezTo>
                    <a:pt x="10" y="44"/>
                    <a:pt x="0" y="28"/>
                    <a:pt x="19" y="19"/>
                  </a:cubicBezTo>
                  <a:cubicBezTo>
                    <a:pt x="27" y="9"/>
                    <a:pt x="45" y="0"/>
                    <a:pt x="54" y="19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57" y="0"/>
                    <a:pt x="275" y="9"/>
                    <a:pt x="284" y="19"/>
                  </a:cubicBezTo>
                  <a:cubicBezTo>
                    <a:pt x="302" y="28"/>
                    <a:pt x="302" y="44"/>
                    <a:pt x="284" y="5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564389E-A57C-FF22-87C4-97213E686D83}"/>
              </a:ext>
            </a:extLst>
          </p:cNvPr>
          <p:cNvGrpSpPr/>
          <p:nvPr/>
        </p:nvGrpSpPr>
        <p:grpSpPr>
          <a:xfrm rot="16200000">
            <a:off x="1150373" y="2580199"/>
            <a:ext cx="267670" cy="267670"/>
            <a:chOff x="5931582" y="4864782"/>
            <a:chExt cx="328836" cy="3288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8E5AB79-1910-9A9A-2341-B2EE4F044899}"/>
                </a:ext>
              </a:extLst>
            </p:cNvPr>
            <p:cNvSpPr/>
            <p:nvPr/>
          </p:nvSpPr>
          <p:spPr>
            <a:xfrm>
              <a:off x="5931582" y="4864782"/>
              <a:ext cx="328836" cy="3288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5400000" sx="88000" sy="88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Freeform 23">
              <a:extLst>
                <a:ext uri="{FF2B5EF4-FFF2-40B4-BE49-F238E27FC236}">
                  <a16:creationId xmlns:a16="http://schemas.microsoft.com/office/drawing/2014/main" id="{500E9A5D-43F4-D4F8-9D1C-069A62360D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7567" y="4984205"/>
              <a:ext cx="167285" cy="99573"/>
            </a:xfrm>
            <a:custGeom>
              <a:avLst/>
              <a:gdLst>
                <a:gd name="T0" fmla="*/ 124988 w 303"/>
                <a:gd name="T1" fmla="*/ 23946 h 179"/>
                <a:gd name="T2" fmla="*/ 124988 w 303"/>
                <a:gd name="T3" fmla="*/ 23946 h 179"/>
                <a:gd name="T4" fmla="*/ 74377 w 303"/>
                <a:gd name="T5" fmla="*/ 74941 h 179"/>
                <a:gd name="T6" fmla="*/ 66455 w 303"/>
                <a:gd name="T7" fmla="*/ 78932 h 179"/>
                <a:gd name="T8" fmla="*/ 58973 w 303"/>
                <a:gd name="T9" fmla="*/ 74941 h 179"/>
                <a:gd name="T10" fmla="*/ 8362 w 303"/>
                <a:gd name="T11" fmla="*/ 23946 h 179"/>
                <a:gd name="T12" fmla="*/ 8362 w 303"/>
                <a:gd name="T13" fmla="*/ 8425 h 179"/>
                <a:gd name="T14" fmla="*/ 23765 w 303"/>
                <a:gd name="T15" fmla="*/ 8425 h 179"/>
                <a:gd name="T16" fmla="*/ 66455 w 303"/>
                <a:gd name="T17" fmla="*/ 47448 h 179"/>
                <a:gd name="T18" fmla="*/ 109145 w 303"/>
                <a:gd name="T19" fmla="*/ 8425 h 179"/>
                <a:gd name="T20" fmla="*/ 124988 w 303"/>
                <a:gd name="T21" fmla="*/ 8425 h 179"/>
                <a:gd name="T22" fmla="*/ 124988 w 303"/>
                <a:gd name="T23" fmla="*/ 23946 h 1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3" h="179">
                  <a:moveTo>
                    <a:pt x="284" y="54"/>
                  </a:moveTo>
                  <a:lnTo>
                    <a:pt x="284" y="54"/>
                  </a:lnTo>
                  <a:cubicBezTo>
                    <a:pt x="275" y="72"/>
                    <a:pt x="169" y="169"/>
                    <a:pt x="169" y="169"/>
                  </a:cubicBezTo>
                  <a:cubicBezTo>
                    <a:pt x="169" y="178"/>
                    <a:pt x="160" y="178"/>
                    <a:pt x="151" y="178"/>
                  </a:cubicBezTo>
                  <a:cubicBezTo>
                    <a:pt x="142" y="178"/>
                    <a:pt x="134" y="178"/>
                    <a:pt x="134" y="169"/>
                  </a:cubicBezTo>
                  <a:cubicBezTo>
                    <a:pt x="134" y="169"/>
                    <a:pt x="27" y="72"/>
                    <a:pt x="19" y="54"/>
                  </a:cubicBezTo>
                  <a:cubicBezTo>
                    <a:pt x="10" y="44"/>
                    <a:pt x="0" y="28"/>
                    <a:pt x="19" y="19"/>
                  </a:cubicBezTo>
                  <a:cubicBezTo>
                    <a:pt x="27" y="9"/>
                    <a:pt x="45" y="0"/>
                    <a:pt x="54" y="19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57" y="0"/>
                    <a:pt x="275" y="9"/>
                    <a:pt x="284" y="19"/>
                  </a:cubicBezTo>
                  <a:cubicBezTo>
                    <a:pt x="302" y="28"/>
                    <a:pt x="302" y="44"/>
                    <a:pt x="284" y="5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5BFD906-4FF6-D638-FC8E-D132B9C2A74C}"/>
              </a:ext>
            </a:extLst>
          </p:cNvPr>
          <p:cNvGrpSpPr/>
          <p:nvPr/>
        </p:nvGrpSpPr>
        <p:grpSpPr>
          <a:xfrm rot="16200000">
            <a:off x="1150373" y="3127800"/>
            <a:ext cx="267670" cy="267670"/>
            <a:chOff x="5931582" y="4864782"/>
            <a:chExt cx="328836" cy="3288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F889A28-3956-EC2F-3B37-B3790A4CD79F}"/>
                </a:ext>
              </a:extLst>
            </p:cNvPr>
            <p:cNvSpPr/>
            <p:nvPr/>
          </p:nvSpPr>
          <p:spPr>
            <a:xfrm>
              <a:off x="5931582" y="4864782"/>
              <a:ext cx="328836" cy="3288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5400000" sx="88000" sy="88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8C5E0AAB-9EFA-C43C-C04E-DD51F136B6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7567" y="4984205"/>
              <a:ext cx="167285" cy="99573"/>
            </a:xfrm>
            <a:custGeom>
              <a:avLst/>
              <a:gdLst>
                <a:gd name="T0" fmla="*/ 124988 w 303"/>
                <a:gd name="T1" fmla="*/ 23946 h 179"/>
                <a:gd name="T2" fmla="*/ 124988 w 303"/>
                <a:gd name="T3" fmla="*/ 23946 h 179"/>
                <a:gd name="T4" fmla="*/ 74377 w 303"/>
                <a:gd name="T5" fmla="*/ 74941 h 179"/>
                <a:gd name="T6" fmla="*/ 66455 w 303"/>
                <a:gd name="T7" fmla="*/ 78932 h 179"/>
                <a:gd name="T8" fmla="*/ 58973 w 303"/>
                <a:gd name="T9" fmla="*/ 74941 h 179"/>
                <a:gd name="T10" fmla="*/ 8362 w 303"/>
                <a:gd name="T11" fmla="*/ 23946 h 179"/>
                <a:gd name="T12" fmla="*/ 8362 w 303"/>
                <a:gd name="T13" fmla="*/ 8425 h 179"/>
                <a:gd name="T14" fmla="*/ 23765 w 303"/>
                <a:gd name="T15" fmla="*/ 8425 h 179"/>
                <a:gd name="T16" fmla="*/ 66455 w 303"/>
                <a:gd name="T17" fmla="*/ 47448 h 179"/>
                <a:gd name="T18" fmla="*/ 109145 w 303"/>
                <a:gd name="T19" fmla="*/ 8425 h 179"/>
                <a:gd name="T20" fmla="*/ 124988 w 303"/>
                <a:gd name="T21" fmla="*/ 8425 h 179"/>
                <a:gd name="T22" fmla="*/ 124988 w 303"/>
                <a:gd name="T23" fmla="*/ 23946 h 1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3" h="179">
                  <a:moveTo>
                    <a:pt x="284" y="54"/>
                  </a:moveTo>
                  <a:lnTo>
                    <a:pt x="284" y="54"/>
                  </a:lnTo>
                  <a:cubicBezTo>
                    <a:pt x="275" y="72"/>
                    <a:pt x="169" y="169"/>
                    <a:pt x="169" y="169"/>
                  </a:cubicBezTo>
                  <a:cubicBezTo>
                    <a:pt x="169" y="178"/>
                    <a:pt x="160" y="178"/>
                    <a:pt x="151" y="178"/>
                  </a:cubicBezTo>
                  <a:cubicBezTo>
                    <a:pt x="142" y="178"/>
                    <a:pt x="134" y="178"/>
                    <a:pt x="134" y="169"/>
                  </a:cubicBezTo>
                  <a:cubicBezTo>
                    <a:pt x="134" y="169"/>
                    <a:pt x="27" y="72"/>
                    <a:pt x="19" y="54"/>
                  </a:cubicBezTo>
                  <a:cubicBezTo>
                    <a:pt x="10" y="44"/>
                    <a:pt x="0" y="28"/>
                    <a:pt x="19" y="19"/>
                  </a:cubicBezTo>
                  <a:cubicBezTo>
                    <a:pt x="27" y="9"/>
                    <a:pt x="45" y="0"/>
                    <a:pt x="54" y="19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57" y="0"/>
                    <a:pt x="275" y="9"/>
                    <a:pt x="284" y="19"/>
                  </a:cubicBezTo>
                  <a:cubicBezTo>
                    <a:pt x="302" y="28"/>
                    <a:pt x="302" y="44"/>
                    <a:pt x="284" y="5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DFFD8BA-1F40-ED70-8E15-4F51CEC99569}"/>
              </a:ext>
            </a:extLst>
          </p:cNvPr>
          <p:cNvGrpSpPr/>
          <p:nvPr/>
        </p:nvGrpSpPr>
        <p:grpSpPr>
          <a:xfrm rot="16200000">
            <a:off x="1150373" y="3683298"/>
            <a:ext cx="267670" cy="267670"/>
            <a:chOff x="5931582" y="4864782"/>
            <a:chExt cx="328836" cy="3288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4DDD782-7BF3-2505-2A5D-8BFA337B8E28}"/>
                </a:ext>
              </a:extLst>
            </p:cNvPr>
            <p:cNvSpPr/>
            <p:nvPr/>
          </p:nvSpPr>
          <p:spPr>
            <a:xfrm>
              <a:off x="5931582" y="4864782"/>
              <a:ext cx="328836" cy="3288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5400000" sx="88000" sy="88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 23">
              <a:extLst>
                <a:ext uri="{FF2B5EF4-FFF2-40B4-BE49-F238E27FC236}">
                  <a16:creationId xmlns:a16="http://schemas.microsoft.com/office/drawing/2014/main" id="{DEE9D770-7007-F766-6867-2FB4617A05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7567" y="4984205"/>
              <a:ext cx="167285" cy="99573"/>
            </a:xfrm>
            <a:custGeom>
              <a:avLst/>
              <a:gdLst>
                <a:gd name="T0" fmla="*/ 124988 w 303"/>
                <a:gd name="T1" fmla="*/ 23946 h 179"/>
                <a:gd name="T2" fmla="*/ 124988 w 303"/>
                <a:gd name="T3" fmla="*/ 23946 h 179"/>
                <a:gd name="T4" fmla="*/ 74377 w 303"/>
                <a:gd name="T5" fmla="*/ 74941 h 179"/>
                <a:gd name="T6" fmla="*/ 66455 w 303"/>
                <a:gd name="T7" fmla="*/ 78932 h 179"/>
                <a:gd name="T8" fmla="*/ 58973 w 303"/>
                <a:gd name="T9" fmla="*/ 74941 h 179"/>
                <a:gd name="T10" fmla="*/ 8362 w 303"/>
                <a:gd name="T11" fmla="*/ 23946 h 179"/>
                <a:gd name="T12" fmla="*/ 8362 w 303"/>
                <a:gd name="T13" fmla="*/ 8425 h 179"/>
                <a:gd name="T14" fmla="*/ 23765 w 303"/>
                <a:gd name="T15" fmla="*/ 8425 h 179"/>
                <a:gd name="T16" fmla="*/ 66455 w 303"/>
                <a:gd name="T17" fmla="*/ 47448 h 179"/>
                <a:gd name="T18" fmla="*/ 109145 w 303"/>
                <a:gd name="T19" fmla="*/ 8425 h 179"/>
                <a:gd name="T20" fmla="*/ 124988 w 303"/>
                <a:gd name="T21" fmla="*/ 8425 h 179"/>
                <a:gd name="T22" fmla="*/ 124988 w 303"/>
                <a:gd name="T23" fmla="*/ 23946 h 1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3" h="179">
                  <a:moveTo>
                    <a:pt x="284" y="54"/>
                  </a:moveTo>
                  <a:lnTo>
                    <a:pt x="284" y="54"/>
                  </a:lnTo>
                  <a:cubicBezTo>
                    <a:pt x="275" y="72"/>
                    <a:pt x="169" y="169"/>
                    <a:pt x="169" y="169"/>
                  </a:cubicBezTo>
                  <a:cubicBezTo>
                    <a:pt x="169" y="178"/>
                    <a:pt x="160" y="178"/>
                    <a:pt x="151" y="178"/>
                  </a:cubicBezTo>
                  <a:cubicBezTo>
                    <a:pt x="142" y="178"/>
                    <a:pt x="134" y="178"/>
                    <a:pt x="134" y="169"/>
                  </a:cubicBezTo>
                  <a:cubicBezTo>
                    <a:pt x="134" y="169"/>
                    <a:pt x="27" y="72"/>
                    <a:pt x="19" y="54"/>
                  </a:cubicBezTo>
                  <a:cubicBezTo>
                    <a:pt x="10" y="44"/>
                    <a:pt x="0" y="28"/>
                    <a:pt x="19" y="19"/>
                  </a:cubicBezTo>
                  <a:cubicBezTo>
                    <a:pt x="27" y="9"/>
                    <a:pt x="45" y="0"/>
                    <a:pt x="54" y="19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57" y="0"/>
                    <a:pt x="275" y="9"/>
                    <a:pt x="284" y="19"/>
                  </a:cubicBezTo>
                  <a:cubicBezTo>
                    <a:pt x="302" y="28"/>
                    <a:pt x="302" y="44"/>
                    <a:pt x="284" y="5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E8AD2F0-31AF-683C-F1FD-78B1736C4365}"/>
              </a:ext>
            </a:extLst>
          </p:cNvPr>
          <p:cNvGrpSpPr/>
          <p:nvPr/>
        </p:nvGrpSpPr>
        <p:grpSpPr>
          <a:xfrm rot="16200000">
            <a:off x="1150373" y="4230899"/>
            <a:ext cx="267670" cy="267670"/>
            <a:chOff x="5931582" y="4864782"/>
            <a:chExt cx="328836" cy="3288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45D1BA8-3B2F-E973-EA05-B072B238DAD4}"/>
                </a:ext>
              </a:extLst>
            </p:cNvPr>
            <p:cNvSpPr/>
            <p:nvPr/>
          </p:nvSpPr>
          <p:spPr>
            <a:xfrm>
              <a:off x="5931582" y="4864782"/>
              <a:ext cx="328836" cy="3288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5400000" sx="88000" sy="88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2FA39188-79D4-77A2-47A6-174B14CF04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7567" y="4984205"/>
              <a:ext cx="167285" cy="99573"/>
            </a:xfrm>
            <a:custGeom>
              <a:avLst/>
              <a:gdLst>
                <a:gd name="T0" fmla="*/ 124988 w 303"/>
                <a:gd name="T1" fmla="*/ 23946 h 179"/>
                <a:gd name="T2" fmla="*/ 124988 w 303"/>
                <a:gd name="T3" fmla="*/ 23946 h 179"/>
                <a:gd name="T4" fmla="*/ 74377 w 303"/>
                <a:gd name="T5" fmla="*/ 74941 h 179"/>
                <a:gd name="T6" fmla="*/ 66455 w 303"/>
                <a:gd name="T7" fmla="*/ 78932 h 179"/>
                <a:gd name="T8" fmla="*/ 58973 w 303"/>
                <a:gd name="T9" fmla="*/ 74941 h 179"/>
                <a:gd name="T10" fmla="*/ 8362 w 303"/>
                <a:gd name="T11" fmla="*/ 23946 h 179"/>
                <a:gd name="T12" fmla="*/ 8362 w 303"/>
                <a:gd name="T13" fmla="*/ 8425 h 179"/>
                <a:gd name="T14" fmla="*/ 23765 w 303"/>
                <a:gd name="T15" fmla="*/ 8425 h 179"/>
                <a:gd name="T16" fmla="*/ 66455 w 303"/>
                <a:gd name="T17" fmla="*/ 47448 h 179"/>
                <a:gd name="T18" fmla="*/ 109145 w 303"/>
                <a:gd name="T19" fmla="*/ 8425 h 179"/>
                <a:gd name="T20" fmla="*/ 124988 w 303"/>
                <a:gd name="T21" fmla="*/ 8425 h 179"/>
                <a:gd name="T22" fmla="*/ 124988 w 303"/>
                <a:gd name="T23" fmla="*/ 23946 h 1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3" h="179">
                  <a:moveTo>
                    <a:pt x="284" y="54"/>
                  </a:moveTo>
                  <a:lnTo>
                    <a:pt x="284" y="54"/>
                  </a:lnTo>
                  <a:cubicBezTo>
                    <a:pt x="275" y="72"/>
                    <a:pt x="169" y="169"/>
                    <a:pt x="169" y="169"/>
                  </a:cubicBezTo>
                  <a:cubicBezTo>
                    <a:pt x="169" y="178"/>
                    <a:pt x="160" y="178"/>
                    <a:pt x="151" y="178"/>
                  </a:cubicBezTo>
                  <a:cubicBezTo>
                    <a:pt x="142" y="178"/>
                    <a:pt x="134" y="178"/>
                    <a:pt x="134" y="169"/>
                  </a:cubicBezTo>
                  <a:cubicBezTo>
                    <a:pt x="134" y="169"/>
                    <a:pt x="27" y="72"/>
                    <a:pt x="19" y="54"/>
                  </a:cubicBezTo>
                  <a:cubicBezTo>
                    <a:pt x="10" y="44"/>
                    <a:pt x="0" y="28"/>
                    <a:pt x="19" y="19"/>
                  </a:cubicBezTo>
                  <a:cubicBezTo>
                    <a:pt x="27" y="9"/>
                    <a:pt x="45" y="0"/>
                    <a:pt x="54" y="19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57" y="0"/>
                    <a:pt x="275" y="9"/>
                    <a:pt x="284" y="19"/>
                  </a:cubicBezTo>
                  <a:cubicBezTo>
                    <a:pt x="302" y="28"/>
                    <a:pt x="302" y="44"/>
                    <a:pt x="284" y="5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sp>
        <p:nvSpPr>
          <p:cNvPr id="25" name="TextBox 8">
            <a:extLst>
              <a:ext uri="{FF2B5EF4-FFF2-40B4-BE49-F238E27FC236}">
                <a16:creationId xmlns:a16="http://schemas.microsoft.com/office/drawing/2014/main" id="{74E5056D-04FC-02B0-9F9F-C93552ACFEB9}"/>
              </a:ext>
            </a:extLst>
          </p:cNvPr>
          <p:cNvSpPr txBox="1"/>
          <p:nvPr/>
        </p:nvSpPr>
        <p:spPr>
          <a:xfrm>
            <a:off x="1577006" y="1712946"/>
            <a:ext cx="412954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</a:rPr>
              <a:t>Importance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of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Cybersecurity</a:t>
            </a:r>
            <a:r>
              <a:rPr lang="de-DE" dirty="0">
                <a:solidFill>
                  <a:schemeClr val="bg1"/>
                </a:solidFill>
              </a:rPr>
              <a:t> in </a:t>
            </a:r>
            <a:r>
              <a:rPr lang="de-DE" dirty="0" err="1">
                <a:solidFill>
                  <a:schemeClr val="bg1"/>
                </a:solidFill>
              </a:rPr>
              <a:t>Autonomous</a:t>
            </a:r>
            <a:r>
              <a:rPr lang="de-DE" dirty="0">
                <a:solidFill>
                  <a:schemeClr val="bg1"/>
                </a:solidFill>
              </a:rPr>
              <a:t> Systems</a:t>
            </a:r>
          </a:p>
          <a:p>
            <a:endParaRPr lang="de-DE" dirty="0">
              <a:solidFill>
                <a:schemeClr val="bg1"/>
              </a:solidFill>
            </a:endParaRPr>
          </a:p>
          <a:p>
            <a:r>
              <a:rPr lang="de-DE" dirty="0" err="1">
                <a:solidFill>
                  <a:schemeClr val="bg1"/>
                </a:solidFill>
              </a:rPr>
              <a:t>Regulations</a:t>
            </a:r>
            <a:r>
              <a:rPr lang="de-DE" dirty="0">
                <a:solidFill>
                  <a:schemeClr val="bg1"/>
                </a:solidFill>
              </a:rPr>
              <a:t> in Other Industries</a:t>
            </a:r>
          </a:p>
          <a:p>
            <a:endParaRPr lang="de-DE" dirty="0">
              <a:solidFill>
                <a:schemeClr val="bg1"/>
              </a:solidFill>
            </a:endParaRPr>
          </a:p>
          <a:p>
            <a:r>
              <a:rPr lang="de-DE" dirty="0" err="1">
                <a:solidFill>
                  <a:schemeClr val="bg1"/>
                </a:solidFill>
              </a:rPr>
              <a:t>Regulations</a:t>
            </a:r>
            <a:r>
              <a:rPr lang="de-DE" dirty="0">
                <a:solidFill>
                  <a:schemeClr val="bg1"/>
                </a:solidFill>
              </a:rPr>
              <a:t> in Maritime Shipping</a:t>
            </a:r>
          </a:p>
          <a:p>
            <a:endParaRPr lang="de-DE" dirty="0">
              <a:solidFill>
                <a:schemeClr val="bg1"/>
              </a:solidFill>
            </a:endParaRPr>
          </a:p>
          <a:p>
            <a:r>
              <a:rPr lang="de-DE" dirty="0" err="1">
                <a:solidFill>
                  <a:schemeClr val="bg1"/>
                </a:solidFill>
              </a:rPr>
              <a:t>Comparison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of</a:t>
            </a:r>
            <a:r>
              <a:rPr lang="de-DE" dirty="0">
                <a:solidFill>
                  <a:schemeClr val="bg1"/>
                </a:solidFill>
              </a:rPr>
              <a:t> Standards</a:t>
            </a:r>
          </a:p>
          <a:p>
            <a:endParaRPr lang="de-DE" dirty="0">
              <a:solidFill>
                <a:schemeClr val="bg1"/>
              </a:solidFill>
            </a:endParaRPr>
          </a:p>
          <a:p>
            <a:r>
              <a:rPr lang="de-DE" dirty="0" err="1">
                <a:solidFill>
                  <a:schemeClr val="bg1"/>
                </a:solidFill>
              </a:rPr>
              <a:t>Identified</a:t>
            </a:r>
            <a:r>
              <a:rPr lang="de-DE" dirty="0">
                <a:solidFill>
                  <a:schemeClr val="bg1"/>
                </a:solidFill>
              </a:rPr>
              <a:t> Gaps</a:t>
            </a:r>
          </a:p>
          <a:p>
            <a:endParaRPr lang="de-DE" dirty="0">
              <a:solidFill>
                <a:schemeClr val="bg1"/>
              </a:solidFill>
            </a:endParaRPr>
          </a:p>
          <a:p>
            <a:r>
              <a:rPr lang="de-DE" dirty="0" err="1">
                <a:solidFill>
                  <a:schemeClr val="bg1"/>
                </a:solidFill>
              </a:rPr>
              <a:t>Recommendations</a:t>
            </a:r>
            <a:endParaRPr lang="en-PK" dirty="0">
              <a:solidFill>
                <a:schemeClr val="bg1"/>
              </a:solidFill>
            </a:endParaRPr>
          </a:p>
        </p:txBody>
      </p:sp>
      <p:grpSp>
        <p:nvGrpSpPr>
          <p:cNvPr id="26" name="Group 21">
            <a:extLst>
              <a:ext uri="{FF2B5EF4-FFF2-40B4-BE49-F238E27FC236}">
                <a16:creationId xmlns:a16="http://schemas.microsoft.com/office/drawing/2014/main" id="{687CD644-CC5A-5D39-0DF9-26CA44EB36A4}"/>
              </a:ext>
            </a:extLst>
          </p:cNvPr>
          <p:cNvGrpSpPr/>
          <p:nvPr/>
        </p:nvGrpSpPr>
        <p:grpSpPr>
          <a:xfrm rot="16200000">
            <a:off x="1168240" y="4740113"/>
            <a:ext cx="267670" cy="267670"/>
            <a:chOff x="5931582" y="4864782"/>
            <a:chExt cx="328836" cy="3288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F99BFA4D-1AA2-1641-7609-6A7B959A3F88}"/>
                </a:ext>
              </a:extLst>
            </p:cNvPr>
            <p:cNvSpPr/>
            <p:nvPr/>
          </p:nvSpPr>
          <p:spPr>
            <a:xfrm>
              <a:off x="5931582" y="4864782"/>
              <a:ext cx="328836" cy="3288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5400000" sx="88000" sy="88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33672BB8-A96F-0E17-0FDE-D5D7179CFF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7567" y="4984205"/>
              <a:ext cx="167285" cy="99573"/>
            </a:xfrm>
            <a:custGeom>
              <a:avLst/>
              <a:gdLst>
                <a:gd name="T0" fmla="*/ 124988 w 303"/>
                <a:gd name="T1" fmla="*/ 23946 h 179"/>
                <a:gd name="T2" fmla="*/ 124988 w 303"/>
                <a:gd name="T3" fmla="*/ 23946 h 179"/>
                <a:gd name="T4" fmla="*/ 74377 w 303"/>
                <a:gd name="T5" fmla="*/ 74941 h 179"/>
                <a:gd name="T6" fmla="*/ 66455 w 303"/>
                <a:gd name="T7" fmla="*/ 78932 h 179"/>
                <a:gd name="T8" fmla="*/ 58973 w 303"/>
                <a:gd name="T9" fmla="*/ 74941 h 179"/>
                <a:gd name="T10" fmla="*/ 8362 w 303"/>
                <a:gd name="T11" fmla="*/ 23946 h 179"/>
                <a:gd name="T12" fmla="*/ 8362 w 303"/>
                <a:gd name="T13" fmla="*/ 8425 h 179"/>
                <a:gd name="T14" fmla="*/ 23765 w 303"/>
                <a:gd name="T15" fmla="*/ 8425 h 179"/>
                <a:gd name="T16" fmla="*/ 66455 w 303"/>
                <a:gd name="T17" fmla="*/ 47448 h 179"/>
                <a:gd name="T18" fmla="*/ 109145 w 303"/>
                <a:gd name="T19" fmla="*/ 8425 h 179"/>
                <a:gd name="T20" fmla="*/ 124988 w 303"/>
                <a:gd name="T21" fmla="*/ 8425 h 179"/>
                <a:gd name="T22" fmla="*/ 124988 w 303"/>
                <a:gd name="T23" fmla="*/ 23946 h 1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3" h="179">
                  <a:moveTo>
                    <a:pt x="284" y="54"/>
                  </a:moveTo>
                  <a:lnTo>
                    <a:pt x="284" y="54"/>
                  </a:lnTo>
                  <a:cubicBezTo>
                    <a:pt x="275" y="72"/>
                    <a:pt x="169" y="169"/>
                    <a:pt x="169" y="169"/>
                  </a:cubicBezTo>
                  <a:cubicBezTo>
                    <a:pt x="169" y="178"/>
                    <a:pt x="160" y="178"/>
                    <a:pt x="151" y="178"/>
                  </a:cubicBezTo>
                  <a:cubicBezTo>
                    <a:pt x="142" y="178"/>
                    <a:pt x="134" y="178"/>
                    <a:pt x="134" y="169"/>
                  </a:cubicBezTo>
                  <a:cubicBezTo>
                    <a:pt x="134" y="169"/>
                    <a:pt x="27" y="72"/>
                    <a:pt x="19" y="54"/>
                  </a:cubicBezTo>
                  <a:cubicBezTo>
                    <a:pt x="10" y="44"/>
                    <a:pt x="0" y="28"/>
                    <a:pt x="19" y="19"/>
                  </a:cubicBezTo>
                  <a:cubicBezTo>
                    <a:pt x="27" y="9"/>
                    <a:pt x="45" y="0"/>
                    <a:pt x="54" y="19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57" y="0"/>
                    <a:pt x="275" y="9"/>
                    <a:pt x="284" y="19"/>
                  </a:cubicBezTo>
                  <a:cubicBezTo>
                    <a:pt x="302" y="28"/>
                    <a:pt x="302" y="44"/>
                    <a:pt x="284" y="5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0948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Cyber Security auf Schiffen - CycleSEC">
            <a:extLst>
              <a:ext uri="{FF2B5EF4-FFF2-40B4-BE49-F238E27FC236}">
                <a16:creationId xmlns:a16="http://schemas.microsoft.com/office/drawing/2014/main" id="{6FE04B78-0238-B77C-FD53-0CF011E944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978" y="1971675"/>
            <a:ext cx="7018021" cy="3657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Grafik 51" descr="Ein Bild, das Elektronik, Schaltung, Elektronisches Bauteil, Elektrisches Bauelement enthält.&#10;&#10;Automatisch generierte Beschreibung">
            <a:extLst>
              <a:ext uri="{FF2B5EF4-FFF2-40B4-BE49-F238E27FC236}">
                <a16:creationId xmlns:a16="http://schemas.microsoft.com/office/drawing/2014/main" id="{7EA14FB3-FC1F-6EF3-935D-B73A3D5AED0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8389" y="-501943"/>
            <a:ext cx="13718798" cy="7688556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491B5A9-9903-9406-1C6C-98852DD85A38}"/>
              </a:ext>
            </a:extLst>
          </p:cNvPr>
          <p:cNvSpPr txBox="1"/>
          <p:nvPr/>
        </p:nvSpPr>
        <p:spPr>
          <a:xfrm>
            <a:off x="503797" y="379143"/>
            <a:ext cx="63827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 err="1"/>
              <a:t>Importance</a:t>
            </a:r>
            <a:r>
              <a:rPr lang="de-DE" sz="3600" b="1" dirty="0"/>
              <a:t> </a:t>
            </a:r>
            <a:r>
              <a:rPr lang="de-DE" sz="3600" b="1" dirty="0" err="1"/>
              <a:t>of</a:t>
            </a:r>
            <a:r>
              <a:rPr lang="de-DE" sz="3600" b="1" dirty="0"/>
              <a:t> </a:t>
            </a:r>
            <a:r>
              <a:rPr lang="de-DE" sz="3600" b="1" dirty="0" err="1"/>
              <a:t>Cybersecurity</a:t>
            </a:r>
            <a:r>
              <a:rPr lang="de-DE" sz="3600" b="1" dirty="0"/>
              <a:t> in </a:t>
            </a:r>
            <a:r>
              <a:rPr lang="de-DE" sz="3600" b="1" dirty="0" err="1"/>
              <a:t>Autonomous</a:t>
            </a:r>
            <a:r>
              <a:rPr lang="de-DE" sz="3600" b="1" dirty="0"/>
              <a:t> Systems</a:t>
            </a:r>
            <a:endParaRPr lang="en-PK" sz="3600" b="1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17" name="TextBox 26">
            <a:extLst>
              <a:ext uri="{FF2B5EF4-FFF2-40B4-BE49-F238E27FC236}">
                <a16:creationId xmlns:a16="http://schemas.microsoft.com/office/drawing/2014/main" id="{29697F47-CEBA-D91C-7D90-D38AC10BE106}"/>
              </a:ext>
            </a:extLst>
          </p:cNvPr>
          <p:cNvSpPr txBox="1"/>
          <p:nvPr/>
        </p:nvSpPr>
        <p:spPr>
          <a:xfrm>
            <a:off x="266791" y="1859340"/>
            <a:ext cx="52624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 err="1"/>
              <a:t>Autonomous</a:t>
            </a:r>
            <a:r>
              <a:rPr lang="de-DE" sz="1600" dirty="0"/>
              <a:t> </a:t>
            </a:r>
            <a:r>
              <a:rPr lang="de-DE" sz="1600" dirty="0" err="1"/>
              <a:t>ships</a:t>
            </a:r>
            <a:r>
              <a:rPr lang="de-DE" sz="1600" dirty="0"/>
              <a:t> </a:t>
            </a:r>
            <a:r>
              <a:rPr lang="de-DE" sz="1600" dirty="0" err="1"/>
              <a:t>rely</a:t>
            </a:r>
            <a:r>
              <a:rPr lang="de-DE" sz="1600" dirty="0"/>
              <a:t> </a:t>
            </a:r>
            <a:r>
              <a:rPr lang="de-DE" sz="1600" dirty="0" err="1"/>
              <a:t>heavily</a:t>
            </a:r>
            <a:r>
              <a:rPr lang="de-DE" sz="1600" dirty="0"/>
              <a:t> on </a:t>
            </a:r>
            <a:r>
              <a:rPr lang="de-DE" sz="1600" b="1" dirty="0" err="1"/>
              <a:t>software</a:t>
            </a:r>
            <a:r>
              <a:rPr lang="de-DE" sz="1600" dirty="0"/>
              <a:t>, </a:t>
            </a:r>
            <a:r>
              <a:rPr lang="de-DE" sz="1600" b="1" dirty="0" err="1"/>
              <a:t>sensors</a:t>
            </a:r>
            <a:r>
              <a:rPr lang="de-DE" sz="1600" dirty="0"/>
              <a:t>, and </a:t>
            </a:r>
            <a:r>
              <a:rPr lang="de-DE" sz="1600" b="1" dirty="0" err="1"/>
              <a:t>connected</a:t>
            </a:r>
            <a:r>
              <a:rPr lang="de-DE" sz="1600" b="1" dirty="0"/>
              <a:t> </a:t>
            </a:r>
            <a:r>
              <a:rPr lang="de-DE" sz="1600" b="1" dirty="0" err="1"/>
              <a:t>systems</a:t>
            </a:r>
            <a:r>
              <a:rPr lang="de-DE" sz="1600" dirty="0"/>
              <a:t>.</a:t>
            </a:r>
          </a:p>
          <a:p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b="1" dirty="0"/>
              <a:t>Security </a:t>
            </a:r>
            <a:r>
              <a:rPr lang="de-DE" sz="1600" b="1" dirty="0" err="1"/>
              <a:t>risks</a:t>
            </a:r>
            <a:r>
              <a:rPr lang="de-DE" sz="1600" b="1" dirty="0"/>
              <a:t>:</a:t>
            </a:r>
            <a:r>
              <a:rPr lang="de-DE" sz="1600" dirty="0"/>
              <a:t> System </a:t>
            </a:r>
            <a:r>
              <a:rPr lang="de-DE" sz="1600" dirty="0" err="1"/>
              <a:t>failures</a:t>
            </a:r>
            <a:r>
              <a:rPr lang="de-DE" sz="1600" dirty="0"/>
              <a:t>, </a:t>
            </a:r>
            <a:r>
              <a:rPr lang="de-DE" sz="1600" dirty="0" err="1"/>
              <a:t>data</a:t>
            </a:r>
            <a:r>
              <a:rPr lang="de-DE" sz="1600" dirty="0"/>
              <a:t> </a:t>
            </a:r>
            <a:r>
              <a:rPr lang="de-DE" sz="1600" dirty="0" err="1"/>
              <a:t>breaches</a:t>
            </a:r>
            <a:r>
              <a:rPr lang="de-DE" sz="1600" dirty="0"/>
              <a:t>, </a:t>
            </a:r>
            <a:r>
              <a:rPr lang="de-DE" sz="1600" dirty="0" err="1"/>
              <a:t>unauthorized</a:t>
            </a:r>
            <a:r>
              <a:rPr lang="de-DE" sz="1600" dirty="0"/>
              <a:t> </a:t>
            </a:r>
            <a:r>
              <a:rPr lang="de-DE" sz="1600" dirty="0" err="1"/>
              <a:t>control</a:t>
            </a:r>
            <a:r>
              <a:rPr lang="de-DE" sz="1600" dirty="0"/>
              <a:t> </a:t>
            </a:r>
            <a:r>
              <a:rPr lang="de-DE" sz="1600" dirty="0" err="1"/>
              <a:t>by</a:t>
            </a:r>
            <a:r>
              <a:rPr lang="de-DE" sz="1600" dirty="0"/>
              <a:t> </a:t>
            </a:r>
            <a:r>
              <a:rPr lang="de-DE" sz="1600" dirty="0" err="1"/>
              <a:t>third</a:t>
            </a:r>
            <a:r>
              <a:rPr lang="de-DE" sz="1600" dirty="0"/>
              <a:t> </a:t>
            </a:r>
            <a:r>
              <a:rPr lang="de-DE" sz="1600" dirty="0" err="1"/>
              <a:t>parties</a:t>
            </a:r>
            <a:r>
              <a:rPr lang="de-DE" sz="1600" dirty="0"/>
              <a:t>.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69BF2211-E984-13B8-FCE7-E13800149813}"/>
              </a:ext>
            </a:extLst>
          </p:cNvPr>
          <p:cNvSpPr txBox="1"/>
          <p:nvPr/>
        </p:nvSpPr>
        <p:spPr>
          <a:xfrm>
            <a:off x="266791" y="3708868"/>
            <a:ext cx="502546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/>
              <a:t>Key Challenges:</a:t>
            </a: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b="1" dirty="0" err="1"/>
              <a:t>Safety</a:t>
            </a:r>
            <a:r>
              <a:rPr lang="de-DE" sz="1600" b="1" dirty="0"/>
              <a:t>:</a:t>
            </a:r>
            <a:r>
              <a:rPr lang="de-DE" sz="1600" dirty="0"/>
              <a:t> </a:t>
            </a:r>
            <a:r>
              <a:rPr lang="de-DE" sz="1600" dirty="0" err="1"/>
              <a:t>Protecting</a:t>
            </a:r>
            <a:r>
              <a:rPr lang="de-DE" sz="1600" dirty="0"/>
              <a:t> </a:t>
            </a:r>
            <a:r>
              <a:rPr lang="de-DE" sz="1600" dirty="0" err="1"/>
              <a:t>against</a:t>
            </a:r>
            <a:r>
              <a:rPr lang="de-DE" sz="1600" dirty="0"/>
              <a:t> </a:t>
            </a:r>
            <a:r>
              <a:rPr lang="de-DE" sz="1600" dirty="0" err="1"/>
              <a:t>physical</a:t>
            </a:r>
            <a:r>
              <a:rPr lang="de-DE" sz="1600" dirty="0"/>
              <a:t> and digital </a:t>
            </a:r>
            <a:r>
              <a:rPr lang="de-DE" sz="1600" dirty="0" err="1"/>
              <a:t>threats</a:t>
            </a:r>
            <a:r>
              <a:rPr lang="de-DE" sz="16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b="1" dirty="0" err="1"/>
              <a:t>Cybersecurity</a:t>
            </a:r>
            <a:r>
              <a:rPr lang="de-DE" sz="1600" b="1" dirty="0"/>
              <a:t>:</a:t>
            </a:r>
            <a:r>
              <a:rPr lang="de-DE" sz="1600" dirty="0"/>
              <a:t> </a:t>
            </a:r>
            <a:r>
              <a:rPr lang="de-DE" sz="1600" dirty="0" err="1"/>
              <a:t>Preventing</a:t>
            </a:r>
            <a:r>
              <a:rPr lang="de-DE" sz="1600" dirty="0"/>
              <a:t> </a:t>
            </a:r>
            <a:r>
              <a:rPr lang="de-DE" sz="1600" dirty="0" err="1"/>
              <a:t>attacks</a:t>
            </a:r>
            <a:r>
              <a:rPr lang="de-DE" sz="1600" dirty="0"/>
              <a:t> on </a:t>
            </a:r>
            <a:r>
              <a:rPr lang="de-DE" sz="1600" dirty="0" err="1"/>
              <a:t>software</a:t>
            </a:r>
            <a:r>
              <a:rPr lang="de-DE" sz="1600" dirty="0"/>
              <a:t> and </a:t>
            </a:r>
            <a:r>
              <a:rPr lang="de-DE" sz="1600" dirty="0" err="1"/>
              <a:t>communication</a:t>
            </a:r>
            <a:r>
              <a:rPr lang="de-DE" sz="1600" dirty="0"/>
              <a:t> </a:t>
            </a:r>
            <a:r>
              <a:rPr lang="de-DE" sz="1600" dirty="0" err="1"/>
              <a:t>systems</a:t>
            </a:r>
            <a:r>
              <a:rPr lang="de-DE" sz="16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600" dirty="0"/>
          </a:p>
          <a:p>
            <a:r>
              <a:rPr lang="de-DE" sz="1600" b="1" dirty="0"/>
              <a:t>International </a:t>
            </a:r>
            <a:r>
              <a:rPr lang="de-DE" sz="1600" b="1" dirty="0" err="1"/>
              <a:t>Harmonization</a:t>
            </a:r>
            <a:r>
              <a:rPr lang="de-DE" sz="1600" b="1" dirty="0"/>
              <a:t>:</a:t>
            </a:r>
            <a:r>
              <a:rPr lang="de-DE" sz="1600" dirty="0"/>
              <a:t> </a:t>
            </a:r>
          </a:p>
          <a:p>
            <a:r>
              <a:rPr lang="de-DE" sz="1600" dirty="0"/>
              <a:t>Different </a:t>
            </a:r>
            <a:r>
              <a:rPr lang="de-DE" sz="1600" dirty="0" err="1"/>
              <a:t>regulations</a:t>
            </a:r>
            <a:r>
              <a:rPr lang="de-DE" sz="1600" dirty="0"/>
              <a:t> </a:t>
            </a:r>
            <a:r>
              <a:rPr lang="de-DE" sz="1600" dirty="0" err="1"/>
              <a:t>across</a:t>
            </a:r>
            <a:r>
              <a:rPr lang="de-DE" sz="1600" dirty="0"/>
              <a:t> countries </a:t>
            </a:r>
            <a:r>
              <a:rPr lang="de-DE" sz="1600" dirty="0" err="1"/>
              <a:t>require</a:t>
            </a:r>
            <a:r>
              <a:rPr lang="de-DE" sz="1600" dirty="0"/>
              <a:t> a </a:t>
            </a:r>
            <a:r>
              <a:rPr lang="de-DE" sz="1600" b="1" dirty="0"/>
              <a:t>global </a:t>
            </a:r>
            <a:r>
              <a:rPr lang="de-DE" sz="1600" b="1" dirty="0" err="1"/>
              <a:t>alignment</a:t>
            </a:r>
            <a:r>
              <a:rPr lang="de-DE" sz="1600" dirty="0"/>
              <a:t>.</a:t>
            </a:r>
          </a:p>
          <a:p>
            <a:endParaRPr lang="de-DE" sz="1600" dirty="0"/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C82F5F6E-E6D2-2356-6293-AE68E4F1A77C}"/>
              </a:ext>
            </a:extLst>
          </p:cNvPr>
          <p:cNvSpPr txBox="1"/>
          <p:nvPr/>
        </p:nvSpPr>
        <p:spPr>
          <a:xfrm>
            <a:off x="266791" y="6478857"/>
            <a:ext cx="60404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solidFill>
                  <a:schemeClr val="accent1"/>
                </a:solidFill>
              </a:rPr>
              <a:t>"</a:t>
            </a:r>
            <a:r>
              <a:rPr lang="de-DE" sz="1200" b="1" dirty="0" err="1">
                <a:solidFill>
                  <a:schemeClr val="accent1"/>
                </a:solidFill>
              </a:rPr>
              <a:t>What</a:t>
            </a:r>
            <a:r>
              <a:rPr lang="de-DE" sz="1200" b="1" dirty="0">
                <a:solidFill>
                  <a:schemeClr val="accent1"/>
                </a:solidFill>
              </a:rPr>
              <a:t> </a:t>
            </a:r>
            <a:r>
              <a:rPr lang="de-DE" sz="1200" b="1" dirty="0" err="1">
                <a:solidFill>
                  <a:schemeClr val="accent1"/>
                </a:solidFill>
              </a:rPr>
              <a:t>would</a:t>
            </a:r>
            <a:r>
              <a:rPr lang="de-DE" sz="1200" b="1" dirty="0">
                <a:solidFill>
                  <a:schemeClr val="accent1"/>
                </a:solidFill>
              </a:rPr>
              <a:t> happen </a:t>
            </a:r>
            <a:r>
              <a:rPr lang="de-DE" sz="1200" b="1" dirty="0" err="1">
                <a:solidFill>
                  <a:schemeClr val="accent1"/>
                </a:solidFill>
              </a:rPr>
              <a:t>if</a:t>
            </a:r>
            <a:r>
              <a:rPr lang="de-DE" sz="1200" b="1" dirty="0">
                <a:solidFill>
                  <a:schemeClr val="accent1"/>
                </a:solidFill>
              </a:rPr>
              <a:t> an </a:t>
            </a:r>
            <a:r>
              <a:rPr lang="de-DE" sz="1200" b="1" dirty="0" err="1">
                <a:solidFill>
                  <a:schemeClr val="accent1"/>
                </a:solidFill>
              </a:rPr>
              <a:t>autonomous</a:t>
            </a:r>
            <a:r>
              <a:rPr lang="de-DE" sz="1200" b="1" dirty="0">
                <a:solidFill>
                  <a:schemeClr val="accent1"/>
                </a:solidFill>
              </a:rPr>
              <a:t> </a:t>
            </a:r>
            <a:r>
              <a:rPr lang="de-DE" sz="1200" b="1" dirty="0" err="1">
                <a:solidFill>
                  <a:schemeClr val="accent1"/>
                </a:solidFill>
              </a:rPr>
              <a:t>ship</a:t>
            </a:r>
            <a:r>
              <a:rPr lang="de-DE" sz="1200" b="1" dirty="0">
                <a:solidFill>
                  <a:schemeClr val="accent1"/>
                </a:solidFill>
              </a:rPr>
              <a:t> lost </a:t>
            </a:r>
            <a:r>
              <a:rPr lang="de-DE" sz="1200" b="1" dirty="0" err="1">
                <a:solidFill>
                  <a:schemeClr val="accent1"/>
                </a:solidFill>
              </a:rPr>
              <a:t>its</a:t>
            </a:r>
            <a:r>
              <a:rPr lang="de-DE" sz="1200" b="1" dirty="0">
                <a:solidFill>
                  <a:schemeClr val="accent1"/>
                </a:solidFill>
              </a:rPr>
              <a:t> </a:t>
            </a:r>
            <a:r>
              <a:rPr lang="de-DE" sz="1200" b="1" dirty="0" err="1">
                <a:solidFill>
                  <a:schemeClr val="accent1"/>
                </a:solidFill>
              </a:rPr>
              <a:t>connection</a:t>
            </a:r>
            <a:r>
              <a:rPr lang="de-DE" sz="1200" b="1" dirty="0">
                <a:solidFill>
                  <a:schemeClr val="accent1"/>
                </a:solidFill>
              </a:rPr>
              <a:t> </a:t>
            </a:r>
            <a:r>
              <a:rPr lang="de-DE" sz="1200" b="1" dirty="0" err="1">
                <a:solidFill>
                  <a:schemeClr val="accent1"/>
                </a:solidFill>
              </a:rPr>
              <a:t>to</a:t>
            </a:r>
            <a:r>
              <a:rPr lang="de-DE" sz="1200" b="1" dirty="0">
                <a:solidFill>
                  <a:schemeClr val="accent1"/>
                </a:solidFill>
              </a:rPr>
              <a:t> </a:t>
            </a:r>
            <a:r>
              <a:rPr lang="de-DE" sz="1200" b="1" dirty="0" err="1">
                <a:solidFill>
                  <a:schemeClr val="accent1"/>
                </a:solidFill>
              </a:rPr>
              <a:t>the</a:t>
            </a:r>
            <a:r>
              <a:rPr lang="de-DE" sz="1200" b="1" dirty="0">
                <a:solidFill>
                  <a:schemeClr val="accent1"/>
                </a:solidFill>
              </a:rPr>
              <a:t> </a:t>
            </a:r>
            <a:r>
              <a:rPr lang="de-DE" sz="1200" b="1" dirty="0" err="1">
                <a:solidFill>
                  <a:schemeClr val="accent1"/>
                </a:solidFill>
              </a:rPr>
              <a:t>control</a:t>
            </a:r>
            <a:r>
              <a:rPr lang="de-DE" sz="1200" b="1" dirty="0">
                <a:solidFill>
                  <a:schemeClr val="accent1"/>
                </a:solidFill>
              </a:rPr>
              <a:t> </a:t>
            </a:r>
            <a:r>
              <a:rPr lang="de-DE" sz="1200" b="1" dirty="0" err="1">
                <a:solidFill>
                  <a:schemeClr val="accent1"/>
                </a:solidFill>
              </a:rPr>
              <a:t>center</a:t>
            </a:r>
            <a:r>
              <a:rPr lang="de-DE" sz="1200" b="1" dirty="0">
                <a:solidFill>
                  <a:schemeClr val="accent1"/>
                </a:solidFill>
              </a:rPr>
              <a:t>?"</a:t>
            </a:r>
          </a:p>
          <a:p>
            <a:endParaRPr lang="de-DE" sz="1200" b="1" dirty="0">
              <a:solidFill>
                <a:schemeClr val="accent1"/>
              </a:solidFill>
            </a:endParaRPr>
          </a:p>
        </p:txBody>
      </p:sp>
      <p:sp>
        <p:nvSpPr>
          <p:cNvPr id="45" name="Rectangle 21">
            <a:extLst>
              <a:ext uri="{FF2B5EF4-FFF2-40B4-BE49-F238E27FC236}">
                <a16:creationId xmlns:a16="http://schemas.microsoft.com/office/drawing/2014/main" id="{7F626ACC-23BB-E0FB-C621-7240FBC290C8}"/>
              </a:ext>
            </a:extLst>
          </p:cNvPr>
          <p:cNvSpPr/>
          <p:nvPr/>
        </p:nvSpPr>
        <p:spPr>
          <a:xfrm>
            <a:off x="-57147" y="1743067"/>
            <a:ext cx="12334875" cy="83897"/>
          </a:xfrm>
          <a:prstGeom prst="rect">
            <a:avLst/>
          </a:prstGeom>
          <a:gradFill>
            <a:gsLst>
              <a:gs pos="12000">
                <a:schemeClr val="accent5"/>
              </a:gs>
              <a:gs pos="100000">
                <a:srgbClr val="F58B1F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1" rIns="91440" bIns="45721" numCol="1" anchor="t" anchorCtr="0" compatLnSpc="1">
            <a:prstTxWarp prst="textNoShape">
              <a:avLst/>
            </a:prstTxWarp>
          </a:bodyPr>
          <a:lstStyle/>
          <a:p>
            <a:endParaRPr lang="en-PK" sz="1801">
              <a:solidFill>
                <a:srgbClr val="2980B9">
                  <a:lumMod val="75000"/>
                </a:srgbClr>
              </a:solidFill>
              <a:latin typeface="Calibri"/>
            </a:endParaRPr>
          </a:p>
        </p:txBody>
      </p:sp>
      <p:pic>
        <p:nvPicPr>
          <p:cNvPr id="49" name="Picture 2" descr="MARIKO | Maritimes Kompetenzzentrum">
            <a:extLst>
              <a:ext uri="{FF2B5EF4-FFF2-40B4-BE49-F238E27FC236}">
                <a16:creationId xmlns:a16="http://schemas.microsoft.com/office/drawing/2014/main" id="{C78CF21F-EDE8-D03A-B5F3-AE453FFEF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7101" y="6261640"/>
            <a:ext cx="1104898" cy="38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object 8">
            <a:extLst>
              <a:ext uri="{FF2B5EF4-FFF2-40B4-BE49-F238E27FC236}">
                <a16:creationId xmlns:a16="http://schemas.microsoft.com/office/drawing/2014/main" id="{C46E1C4D-5598-C9FC-7DAE-54180338950B}"/>
              </a:ext>
            </a:extLst>
          </p:cNvPr>
          <p:cNvSpPr/>
          <p:nvPr/>
        </p:nvSpPr>
        <p:spPr>
          <a:xfrm>
            <a:off x="10054160" y="6305498"/>
            <a:ext cx="966696" cy="33783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56921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0E379C-D098-1086-6326-D49F7F618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Cyber Security auf Schiffen - CycleSEC">
            <a:extLst>
              <a:ext uri="{FF2B5EF4-FFF2-40B4-BE49-F238E27FC236}">
                <a16:creationId xmlns:a16="http://schemas.microsoft.com/office/drawing/2014/main" id="{EC2CCE38-1C21-E318-0459-EDE79FF67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978" y="1971675"/>
            <a:ext cx="7018021" cy="3657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afik 5" descr="Ein Bild, das Elektronik, Schaltung, Elektronisches Bauteil, Elektrisches Bauelement enthält.&#10;&#10;Automatisch generierte Beschreibung">
            <a:extLst>
              <a:ext uri="{FF2B5EF4-FFF2-40B4-BE49-F238E27FC236}">
                <a16:creationId xmlns:a16="http://schemas.microsoft.com/office/drawing/2014/main" id="{43184B06-ACFA-D061-7875-46086C05C7E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8389" y="-501943"/>
            <a:ext cx="13718798" cy="7688556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B2F58BA6-A4C7-857B-E941-93AADBCC5BD5}"/>
              </a:ext>
            </a:extLst>
          </p:cNvPr>
          <p:cNvSpPr txBox="1"/>
          <p:nvPr/>
        </p:nvSpPr>
        <p:spPr>
          <a:xfrm>
            <a:off x="503797" y="379143"/>
            <a:ext cx="6382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 err="1"/>
              <a:t>Regulations</a:t>
            </a:r>
            <a:r>
              <a:rPr lang="de-DE" sz="3600" b="1" dirty="0"/>
              <a:t>?</a:t>
            </a:r>
            <a:endParaRPr lang="en-PK" sz="3600" b="1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17" name="TextBox 26">
            <a:extLst>
              <a:ext uri="{FF2B5EF4-FFF2-40B4-BE49-F238E27FC236}">
                <a16:creationId xmlns:a16="http://schemas.microsoft.com/office/drawing/2014/main" id="{05C82E36-5B5A-6571-026A-1C1D6CB1CAE6}"/>
              </a:ext>
            </a:extLst>
          </p:cNvPr>
          <p:cNvSpPr txBox="1"/>
          <p:nvPr/>
        </p:nvSpPr>
        <p:spPr>
          <a:xfrm>
            <a:off x="266791" y="1708320"/>
            <a:ext cx="52624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/>
              <a:t>Automotive Industry:</a:t>
            </a: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b="1" dirty="0"/>
              <a:t>ISO/SAE 21434:</a:t>
            </a:r>
            <a:r>
              <a:rPr lang="de-DE" sz="1600" dirty="0"/>
              <a:t> Guidelines </a:t>
            </a:r>
            <a:r>
              <a:rPr lang="de-DE" sz="1600" dirty="0" err="1"/>
              <a:t>for</a:t>
            </a:r>
            <a:r>
              <a:rPr lang="de-DE" sz="1600" dirty="0"/>
              <a:t> </a:t>
            </a:r>
            <a:r>
              <a:rPr lang="de-DE" sz="1600" b="1" dirty="0" err="1"/>
              <a:t>cybersecurity</a:t>
            </a:r>
            <a:r>
              <a:rPr lang="de-DE" sz="1600" dirty="0"/>
              <a:t> in </a:t>
            </a:r>
            <a:r>
              <a:rPr lang="de-DE" sz="1600" dirty="0" err="1"/>
              <a:t>vehicle</a:t>
            </a:r>
            <a:r>
              <a:rPr lang="de-DE" sz="1600" dirty="0"/>
              <a:t> </a:t>
            </a:r>
            <a:r>
              <a:rPr lang="de-DE" sz="1600" dirty="0" err="1"/>
              <a:t>development</a:t>
            </a:r>
            <a:r>
              <a:rPr lang="de-DE" sz="16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b="1" dirty="0"/>
              <a:t>UNECE R155:</a:t>
            </a:r>
            <a:r>
              <a:rPr lang="de-DE" sz="1600" dirty="0"/>
              <a:t> </a:t>
            </a:r>
            <a:r>
              <a:rPr lang="de-DE" sz="1600" dirty="0" err="1"/>
              <a:t>Requires</a:t>
            </a:r>
            <a:r>
              <a:rPr lang="de-DE" sz="1600" dirty="0"/>
              <a:t> a </a:t>
            </a:r>
            <a:r>
              <a:rPr lang="de-DE" sz="1600" b="1" dirty="0" err="1"/>
              <a:t>Cyber</a:t>
            </a:r>
            <a:r>
              <a:rPr lang="de-DE" sz="1600" b="1" dirty="0"/>
              <a:t> Security Management System (CSMS)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</a:t>
            </a:r>
            <a:r>
              <a:rPr lang="de-DE" sz="1600" dirty="0" err="1"/>
              <a:t>vehicle</a:t>
            </a:r>
            <a:r>
              <a:rPr lang="de-DE" sz="1600" dirty="0"/>
              <a:t> type </a:t>
            </a:r>
            <a:r>
              <a:rPr lang="de-DE" sz="1600" dirty="0" err="1"/>
              <a:t>approval</a:t>
            </a:r>
            <a:r>
              <a:rPr lang="de-DE" sz="16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b="1" dirty="0"/>
              <a:t>UNECE R156:</a:t>
            </a:r>
            <a:r>
              <a:rPr lang="de-DE" sz="1600" dirty="0"/>
              <a:t> Regulation </a:t>
            </a:r>
            <a:r>
              <a:rPr lang="de-DE" sz="1600" dirty="0" err="1"/>
              <a:t>for</a:t>
            </a:r>
            <a:r>
              <a:rPr lang="de-DE" sz="1600" dirty="0"/>
              <a:t> </a:t>
            </a:r>
            <a:r>
              <a:rPr lang="de-DE" sz="1600" b="1" dirty="0" err="1"/>
              <a:t>secure</a:t>
            </a:r>
            <a:r>
              <a:rPr lang="de-DE" sz="1600" b="1" dirty="0"/>
              <a:t> </a:t>
            </a:r>
            <a:r>
              <a:rPr lang="de-DE" sz="1600" b="1" dirty="0" err="1"/>
              <a:t>software</a:t>
            </a:r>
            <a:r>
              <a:rPr lang="de-DE" sz="1600" b="1" dirty="0"/>
              <a:t> </a:t>
            </a:r>
            <a:r>
              <a:rPr lang="de-DE" sz="1600" b="1" dirty="0" err="1"/>
              <a:t>updates</a:t>
            </a:r>
            <a:r>
              <a:rPr lang="de-DE" sz="1600" dirty="0"/>
              <a:t> (</a:t>
            </a:r>
            <a:r>
              <a:rPr lang="de-DE" sz="1600" i="1" dirty="0"/>
              <a:t>Over-</a:t>
            </a:r>
            <a:r>
              <a:rPr lang="de-DE" sz="1600" i="1" dirty="0" err="1"/>
              <a:t>the</a:t>
            </a:r>
            <a:r>
              <a:rPr lang="de-DE" sz="1600" i="1" dirty="0"/>
              <a:t>-Air</a:t>
            </a:r>
            <a:r>
              <a:rPr lang="de-DE" sz="1600" dirty="0"/>
              <a:t>).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25DE8929-11E5-7B7B-203F-83E0B71CCFEA}"/>
              </a:ext>
            </a:extLst>
          </p:cNvPr>
          <p:cNvSpPr txBox="1"/>
          <p:nvPr/>
        </p:nvSpPr>
        <p:spPr>
          <a:xfrm>
            <a:off x="266791" y="3826241"/>
            <a:ext cx="50254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/>
              <a:t>Industrial Control Systems:</a:t>
            </a: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b="1" dirty="0"/>
              <a:t>IEC 62443:</a:t>
            </a:r>
            <a:r>
              <a:rPr lang="de-DE" sz="1600" dirty="0"/>
              <a:t> Modular </a:t>
            </a:r>
            <a:r>
              <a:rPr lang="de-DE" sz="1600" dirty="0" err="1"/>
              <a:t>approach</a:t>
            </a:r>
            <a:r>
              <a:rPr lang="de-DE" sz="1600" dirty="0"/>
              <a:t> </a:t>
            </a:r>
            <a:r>
              <a:rPr lang="de-DE" sz="1600" dirty="0" err="1"/>
              <a:t>to</a:t>
            </a:r>
            <a:r>
              <a:rPr lang="de-DE" sz="1600" dirty="0"/>
              <a:t> </a:t>
            </a:r>
            <a:r>
              <a:rPr lang="de-DE" sz="1600" b="1" dirty="0"/>
              <a:t>Operational Technology (OT) </a:t>
            </a:r>
            <a:r>
              <a:rPr lang="de-DE" sz="1600" b="1" dirty="0" err="1"/>
              <a:t>security</a:t>
            </a:r>
            <a:r>
              <a:rPr lang="de-DE" sz="16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Focus on </a:t>
            </a:r>
            <a:r>
              <a:rPr lang="de-DE" sz="1600" b="1" dirty="0"/>
              <a:t>network </a:t>
            </a:r>
            <a:r>
              <a:rPr lang="de-DE" sz="1600" b="1" dirty="0" err="1"/>
              <a:t>segmentation</a:t>
            </a:r>
            <a:r>
              <a:rPr lang="de-DE" sz="1600" dirty="0"/>
              <a:t>, </a:t>
            </a:r>
            <a:r>
              <a:rPr lang="de-DE" sz="1600" b="1" dirty="0" err="1"/>
              <a:t>access</a:t>
            </a:r>
            <a:r>
              <a:rPr lang="de-DE" sz="1600" b="1" dirty="0"/>
              <a:t> </a:t>
            </a:r>
            <a:r>
              <a:rPr lang="de-DE" sz="1600" b="1" dirty="0" err="1"/>
              <a:t>controls</a:t>
            </a:r>
            <a:r>
              <a:rPr lang="de-DE" sz="1600" dirty="0"/>
              <a:t>, and </a:t>
            </a:r>
            <a:r>
              <a:rPr lang="de-DE" sz="1600" b="1" dirty="0" err="1"/>
              <a:t>vulnerability</a:t>
            </a:r>
            <a:r>
              <a:rPr lang="de-DE" sz="1600" b="1" dirty="0"/>
              <a:t> </a:t>
            </a:r>
            <a:r>
              <a:rPr lang="de-DE" sz="1600" b="1" dirty="0" err="1"/>
              <a:t>management</a:t>
            </a:r>
            <a:r>
              <a:rPr lang="de-DE" sz="1600" dirty="0"/>
              <a:t>.</a:t>
            </a:r>
          </a:p>
        </p:txBody>
      </p:sp>
      <p:sp>
        <p:nvSpPr>
          <p:cNvPr id="3" name="Rectangle 21">
            <a:extLst>
              <a:ext uri="{FF2B5EF4-FFF2-40B4-BE49-F238E27FC236}">
                <a16:creationId xmlns:a16="http://schemas.microsoft.com/office/drawing/2014/main" id="{88184033-3331-42E1-010E-CF566124D92D}"/>
              </a:ext>
            </a:extLst>
          </p:cNvPr>
          <p:cNvSpPr/>
          <p:nvPr/>
        </p:nvSpPr>
        <p:spPr>
          <a:xfrm>
            <a:off x="-71438" y="1471364"/>
            <a:ext cx="12334875" cy="83897"/>
          </a:xfrm>
          <a:prstGeom prst="rect">
            <a:avLst/>
          </a:prstGeom>
          <a:gradFill>
            <a:gsLst>
              <a:gs pos="12000">
                <a:schemeClr val="accent5"/>
              </a:gs>
              <a:gs pos="100000">
                <a:srgbClr val="F58B1F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1" rIns="91440" bIns="45721" numCol="1" anchor="t" anchorCtr="0" compatLnSpc="1">
            <a:prstTxWarp prst="textNoShape">
              <a:avLst/>
            </a:prstTxWarp>
          </a:bodyPr>
          <a:lstStyle/>
          <a:p>
            <a:endParaRPr lang="en-PK" sz="1801">
              <a:solidFill>
                <a:srgbClr val="2980B9">
                  <a:lumMod val="75000"/>
                </a:srgbClr>
              </a:solidFill>
              <a:latin typeface="Calibri"/>
            </a:endParaRPr>
          </a:p>
        </p:txBody>
      </p:sp>
      <p:pic>
        <p:nvPicPr>
          <p:cNvPr id="4" name="Picture 2" descr="MARIKO | Maritimes Kompetenzzentrum">
            <a:extLst>
              <a:ext uri="{FF2B5EF4-FFF2-40B4-BE49-F238E27FC236}">
                <a16:creationId xmlns:a16="http://schemas.microsoft.com/office/drawing/2014/main" id="{D5240461-4C43-0591-1ADF-8CA17403F2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7101" y="6261640"/>
            <a:ext cx="1104898" cy="38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ject 8">
            <a:extLst>
              <a:ext uri="{FF2B5EF4-FFF2-40B4-BE49-F238E27FC236}">
                <a16:creationId xmlns:a16="http://schemas.microsoft.com/office/drawing/2014/main" id="{65006400-E41E-E834-3C75-B89CBD36FF3B}"/>
              </a:ext>
            </a:extLst>
          </p:cNvPr>
          <p:cNvSpPr/>
          <p:nvPr/>
        </p:nvSpPr>
        <p:spPr>
          <a:xfrm>
            <a:off x="10054160" y="6305498"/>
            <a:ext cx="966696" cy="33783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99365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C3AB05-F97F-E86A-2A1A-B6A3045208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Transport, Wasser, Wasserfahrzeug, Schiff enthält.&#10;&#10;Automatisch generierte Beschreibung">
            <a:extLst>
              <a:ext uri="{FF2B5EF4-FFF2-40B4-BE49-F238E27FC236}">
                <a16:creationId xmlns:a16="http://schemas.microsoft.com/office/drawing/2014/main" id="{392C5402-15CB-5E2A-98CE-37534AED064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0128" y="-3004006"/>
            <a:ext cx="12890266" cy="12048331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1161D878-C77F-AE70-8852-A5B0F5353C7E}"/>
              </a:ext>
            </a:extLst>
          </p:cNvPr>
          <p:cNvSpPr txBox="1"/>
          <p:nvPr/>
        </p:nvSpPr>
        <p:spPr>
          <a:xfrm>
            <a:off x="503797" y="379143"/>
            <a:ext cx="8168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 err="1"/>
              <a:t>Regulations</a:t>
            </a:r>
            <a:r>
              <a:rPr lang="de-DE" sz="3600" b="1" dirty="0"/>
              <a:t> in </a:t>
            </a:r>
            <a:r>
              <a:rPr lang="de-DE" sz="3600" b="1" dirty="0" err="1"/>
              <a:t>the</a:t>
            </a:r>
            <a:r>
              <a:rPr lang="de-DE" sz="3600" b="1" dirty="0"/>
              <a:t> maritime </a:t>
            </a:r>
            <a:r>
              <a:rPr lang="de-DE" sz="3600" b="1" dirty="0" err="1"/>
              <a:t>sector</a:t>
            </a:r>
            <a:r>
              <a:rPr lang="de-DE" sz="3600" b="1" dirty="0"/>
              <a:t>?</a:t>
            </a:r>
            <a:endParaRPr lang="en-PK" sz="3600" b="1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740A3B0-B292-43FA-D988-04FD4A01867F}"/>
              </a:ext>
            </a:extLst>
          </p:cNvPr>
          <p:cNvSpPr txBox="1"/>
          <p:nvPr/>
        </p:nvSpPr>
        <p:spPr>
          <a:xfrm>
            <a:off x="503797" y="1257300"/>
            <a:ext cx="7511491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IMO Resolution MSC.428(98):</a:t>
            </a:r>
            <a:r>
              <a:rPr lang="de-DE" dirty="0"/>
              <a:t> </a:t>
            </a:r>
          </a:p>
          <a:p>
            <a:r>
              <a:rPr lang="de-DE" dirty="0" err="1"/>
              <a:t>Since</a:t>
            </a:r>
            <a:r>
              <a:rPr lang="de-DE" dirty="0"/>
              <a:t> 2021, </a:t>
            </a:r>
            <a:r>
              <a:rPr lang="de-DE" dirty="0" err="1"/>
              <a:t>shipping</a:t>
            </a:r>
            <a:r>
              <a:rPr lang="de-DE" dirty="0"/>
              <a:t> </a:t>
            </a:r>
            <a:r>
              <a:rPr lang="de-DE" dirty="0" err="1"/>
              <a:t>companies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required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consider</a:t>
            </a:r>
            <a:r>
              <a:rPr lang="de-DE" dirty="0"/>
              <a:t> </a:t>
            </a:r>
            <a:r>
              <a:rPr lang="de-DE" dirty="0" err="1"/>
              <a:t>cyber</a:t>
            </a:r>
            <a:r>
              <a:rPr lang="de-DE" dirty="0"/>
              <a:t> </a:t>
            </a:r>
            <a:r>
              <a:rPr lang="de-DE" dirty="0" err="1"/>
              <a:t>risks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part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International </a:t>
            </a:r>
            <a:r>
              <a:rPr lang="de-DE" dirty="0" err="1"/>
              <a:t>Safety</a:t>
            </a:r>
            <a:r>
              <a:rPr lang="de-DE" dirty="0"/>
              <a:t> Management (ISM) Code.</a:t>
            </a:r>
          </a:p>
          <a:p>
            <a:endParaRPr lang="de-DE" dirty="0"/>
          </a:p>
          <a:p>
            <a:r>
              <a:rPr lang="de-DE" b="1" dirty="0"/>
              <a:t>IACS Unified </a:t>
            </a:r>
            <a:r>
              <a:rPr lang="de-DE" b="1" dirty="0" err="1"/>
              <a:t>Requirements</a:t>
            </a:r>
            <a:r>
              <a:rPr lang="de-DE" b="1" dirty="0"/>
              <a:t> E26 and E27:</a:t>
            </a:r>
            <a:r>
              <a:rPr lang="de-DE" dirty="0"/>
              <a:t> </a:t>
            </a:r>
          </a:p>
          <a:p>
            <a:r>
              <a:rPr lang="de-DE" dirty="0"/>
              <a:t>These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International </a:t>
            </a:r>
            <a:r>
              <a:rPr lang="de-DE" dirty="0" err="1"/>
              <a:t>Association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Classification Societies </a:t>
            </a:r>
            <a:r>
              <a:rPr lang="de-DE" dirty="0" err="1"/>
              <a:t>set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standards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cyber</a:t>
            </a:r>
            <a:r>
              <a:rPr lang="de-DE" dirty="0"/>
              <a:t> </a:t>
            </a:r>
            <a:r>
              <a:rPr lang="de-DE" dirty="0" err="1"/>
              <a:t>resilience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ships</a:t>
            </a:r>
            <a:r>
              <a:rPr lang="de-DE" dirty="0"/>
              <a:t>, </a:t>
            </a:r>
            <a:r>
              <a:rPr lang="de-DE" dirty="0" err="1"/>
              <a:t>including</a:t>
            </a:r>
            <a:r>
              <a:rPr lang="de-DE" dirty="0"/>
              <a:t> </a:t>
            </a:r>
            <a:r>
              <a:rPr lang="de-DE" dirty="0" err="1"/>
              <a:t>their</a:t>
            </a:r>
            <a:r>
              <a:rPr lang="de-DE" dirty="0"/>
              <a:t> </a:t>
            </a:r>
            <a:r>
              <a:rPr lang="de-DE" dirty="0" err="1"/>
              <a:t>onboard</a:t>
            </a:r>
            <a:r>
              <a:rPr lang="de-DE" dirty="0"/>
              <a:t> </a:t>
            </a:r>
            <a:r>
              <a:rPr lang="de-DE" dirty="0" err="1"/>
              <a:t>systems</a:t>
            </a:r>
            <a:r>
              <a:rPr lang="de-DE" dirty="0"/>
              <a:t> and </a:t>
            </a:r>
            <a:r>
              <a:rPr lang="de-DE" dirty="0" err="1"/>
              <a:t>equipment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/>
              <a:t>EU Marine Equipment </a:t>
            </a:r>
            <a:r>
              <a:rPr lang="de-DE" b="1" dirty="0" err="1"/>
              <a:t>Directive</a:t>
            </a:r>
            <a:r>
              <a:rPr lang="de-DE" b="1" dirty="0"/>
              <a:t> (MED) 2014/90/EU:</a:t>
            </a:r>
            <a:r>
              <a:rPr lang="de-DE" dirty="0"/>
              <a:t> </a:t>
            </a:r>
          </a:p>
          <a:p>
            <a:r>
              <a:rPr lang="de-DE" dirty="0"/>
              <a:t>This </a:t>
            </a:r>
            <a:r>
              <a:rPr lang="de-DE" dirty="0" err="1"/>
              <a:t>directive</a:t>
            </a:r>
            <a:r>
              <a:rPr lang="de-DE" dirty="0"/>
              <a:t> </a:t>
            </a:r>
            <a:r>
              <a:rPr lang="de-DE" dirty="0" err="1"/>
              <a:t>integrates</a:t>
            </a:r>
            <a:r>
              <a:rPr lang="de-DE" dirty="0"/>
              <a:t> IMO </a:t>
            </a:r>
            <a:r>
              <a:rPr lang="de-DE" dirty="0" err="1"/>
              <a:t>standards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EU legal </a:t>
            </a:r>
            <a:r>
              <a:rPr lang="de-DE" dirty="0" err="1"/>
              <a:t>framework</a:t>
            </a:r>
            <a:r>
              <a:rPr lang="de-DE" dirty="0"/>
              <a:t> and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regularly</a:t>
            </a:r>
            <a:r>
              <a:rPr lang="de-DE" dirty="0"/>
              <a:t> </a:t>
            </a:r>
            <a:r>
              <a:rPr lang="de-DE" dirty="0" err="1"/>
              <a:t>updated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incorporate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cybersecurity</a:t>
            </a:r>
            <a:r>
              <a:rPr lang="de-DE" dirty="0"/>
              <a:t> </a:t>
            </a:r>
            <a:r>
              <a:rPr lang="de-DE" dirty="0" err="1"/>
              <a:t>aspects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/>
              <a:t>EU NIS </a:t>
            </a:r>
            <a:r>
              <a:rPr lang="de-DE" b="1" dirty="0" err="1"/>
              <a:t>Directive</a:t>
            </a:r>
            <a:r>
              <a:rPr lang="de-DE" b="1" dirty="0"/>
              <a:t> (Network and Information Security </a:t>
            </a:r>
            <a:r>
              <a:rPr lang="de-DE" b="1" dirty="0" err="1"/>
              <a:t>Directive</a:t>
            </a:r>
            <a:r>
              <a:rPr lang="de-DE" b="1" dirty="0"/>
              <a:t>):</a:t>
            </a:r>
            <a:r>
              <a:rPr lang="de-DE" dirty="0"/>
              <a:t> </a:t>
            </a:r>
          </a:p>
          <a:p>
            <a:r>
              <a:rPr lang="de-DE" dirty="0"/>
              <a:t>This </a:t>
            </a:r>
            <a:r>
              <a:rPr lang="de-DE" dirty="0" err="1"/>
              <a:t>directive</a:t>
            </a:r>
            <a:r>
              <a:rPr lang="de-DE" dirty="0"/>
              <a:t> </a:t>
            </a:r>
            <a:r>
              <a:rPr lang="de-DE" dirty="0" err="1"/>
              <a:t>partially</a:t>
            </a:r>
            <a:r>
              <a:rPr lang="de-DE" dirty="0"/>
              <a:t> </a:t>
            </a:r>
            <a:r>
              <a:rPr lang="de-DE" dirty="0" err="1"/>
              <a:t>applies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maritime </a:t>
            </a:r>
            <a:r>
              <a:rPr lang="de-DE" dirty="0" err="1"/>
              <a:t>sector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well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/>
              <a:t>National IT Security Act and KRITIS Regulation:</a:t>
            </a:r>
            <a:r>
              <a:rPr lang="de-DE" dirty="0"/>
              <a:t> These German </a:t>
            </a:r>
            <a:r>
              <a:rPr lang="de-DE" dirty="0" err="1"/>
              <a:t>regulations</a:t>
            </a:r>
            <a:r>
              <a:rPr lang="de-DE" dirty="0"/>
              <a:t> also </a:t>
            </a:r>
            <a:r>
              <a:rPr lang="de-DE" dirty="0" err="1"/>
              <a:t>affect</a:t>
            </a:r>
            <a:r>
              <a:rPr lang="de-DE" dirty="0"/>
              <a:t> </a:t>
            </a:r>
            <a:r>
              <a:rPr lang="de-DE" dirty="0" err="1"/>
              <a:t>parts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maritime </a:t>
            </a:r>
            <a:r>
              <a:rPr lang="de-DE" dirty="0" err="1"/>
              <a:t>sector</a:t>
            </a:r>
            <a:r>
              <a:rPr lang="de-DE" dirty="0"/>
              <a:t>.</a:t>
            </a:r>
          </a:p>
          <a:p>
            <a:endParaRPr lang="de-DE" dirty="0"/>
          </a:p>
        </p:txBody>
      </p:sp>
      <p:sp>
        <p:nvSpPr>
          <p:cNvPr id="3" name="Rectangle 21">
            <a:extLst>
              <a:ext uri="{FF2B5EF4-FFF2-40B4-BE49-F238E27FC236}">
                <a16:creationId xmlns:a16="http://schemas.microsoft.com/office/drawing/2014/main" id="{58E1FDD2-BE0D-FE27-B17F-E7D2C3861F82}"/>
              </a:ext>
            </a:extLst>
          </p:cNvPr>
          <p:cNvSpPr/>
          <p:nvPr/>
        </p:nvSpPr>
        <p:spPr>
          <a:xfrm>
            <a:off x="-71438" y="1099438"/>
            <a:ext cx="12334875" cy="83897"/>
          </a:xfrm>
          <a:prstGeom prst="rect">
            <a:avLst/>
          </a:prstGeom>
          <a:gradFill>
            <a:gsLst>
              <a:gs pos="12000">
                <a:schemeClr val="accent5"/>
              </a:gs>
              <a:gs pos="100000">
                <a:srgbClr val="F58B1F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1" rIns="91440" bIns="45721" numCol="1" anchor="t" anchorCtr="0" compatLnSpc="1">
            <a:prstTxWarp prst="textNoShape">
              <a:avLst/>
            </a:prstTxWarp>
          </a:bodyPr>
          <a:lstStyle/>
          <a:p>
            <a:endParaRPr lang="en-PK" sz="1801">
              <a:solidFill>
                <a:srgbClr val="2980B9">
                  <a:lumMod val="75000"/>
                </a:srgbClr>
              </a:solidFill>
              <a:latin typeface="Calibri"/>
            </a:endParaRPr>
          </a:p>
        </p:txBody>
      </p:sp>
      <p:pic>
        <p:nvPicPr>
          <p:cNvPr id="6" name="Picture 2" descr="MARIKO | Maritimes Kompetenzzentrum">
            <a:extLst>
              <a:ext uri="{FF2B5EF4-FFF2-40B4-BE49-F238E27FC236}">
                <a16:creationId xmlns:a16="http://schemas.microsoft.com/office/drawing/2014/main" id="{451CF0E5-1B4A-D116-ED5A-56E7D81E8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7101" y="6261640"/>
            <a:ext cx="1104898" cy="38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ject 8">
            <a:extLst>
              <a:ext uri="{FF2B5EF4-FFF2-40B4-BE49-F238E27FC236}">
                <a16:creationId xmlns:a16="http://schemas.microsoft.com/office/drawing/2014/main" id="{0774D0DE-C9B0-13D6-8434-171EAB5768E4}"/>
              </a:ext>
            </a:extLst>
          </p:cNvPr>
          <p:cNvSpPr/>
          <p:nvPr/>
        </p:nvSpPr>
        <p:spPr>
          <a:xfrm>
            <a:off x="10054160" y="6305498"/>
            <a:ext cx="966696" cy="33783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2239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47146-64C7-B409-DB54-CF43FC55D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Elektronik, Schaltung, Elektronisches Bauteil, Elektrisches Bauelement enthält.&#10;&#10;Automatisch generierte Beschreibung">
            <a:extLst>
              <a:ext uri="{FF2B5EF4-FFF2-40B4-BE49-F238E27FC236}">
                <a16:creationId xmlns:a16="http://schemas.microsoft.com/office/drawing/2014/main" id="{7B58621A-20E5-7527-A43C-AB11F195107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4089" y="-187618"/>
            <a:ext cx="13718798" cy="7688556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62D70A09-568B-0CE5-1AE6-9D1C774E53AE}"/>
              </a:ext>
            </a:extLst>
          </p:cNvPr>
          <p:cNvSpPr txBox="1"/>
          <p:nvPr/>
        </p:nvSpPr>
        <p:spPr>
          <a:xfrm>
            <a:off x="503797" y="379143"/>
            <a:ext cx="8168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 err="1"/>
              <a:t>Regulations</a:t>
            </a:r>
            <a:r>
              <a:rPr lang="de-DE" sz="3600" b="1" dirty="0"/>
              <a:t> in Maritime </a:t>
            </a:r>
            <a:r>
              <a:rPr lang="de-DE" sz="3600" b="1" dirty="0" err="1"/>
              <a:t>Autonomous</a:t>
            </a:r>
            <a:r>
              <a:rPr lang="de-DE" sz="3600" b="1" dirty="0"/>
              <a:t> Shipping</a:t>
            </a:r>
            <a:endParaRPr lang="en-PK" sz="3600" b="1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17" name="TextBox 26">
            <a:extLst>
              <a:ext uri="{FF2B5EF4-FFF2-40B4-BE49-F238E27FC236}">
                <a16:creationId xmlns:a16="http://schemas.microsoft.com/office/drawing/2014/main" id="{FB14D4CF-4FE5-D169-5C85-AF7B97FB512C}"/>
              </a:ext>
            </a:extLst>
          </p:cNvPr>
          <p:cNvSpPr txBox="1"/>
          <p:nvPr/>
        </p:nvSpPr>
        <p:spPr>
          <a:xfrm>
            <a:off x="266791" y="1708320"/>
            <a:ext cx="526247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b="1" dirty="0"/>
          </a:p>
          <a:p>
            <a:endParaRPr lang="de-DE" b="1" dirty="0"/>
          </a:p>
          <a:p>
            <a:r>
              <a:rPr lang="de-DE" b="1" dirty="0"/>
              <a:t>MASS Code (IMO):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Development </a:t>
            </a:r>
            <a:r>
              <a:rPr lang="de-DE" dirty="0" err="1"/>
              <a:t>of</a:t>
            </a:r>
            <a:r>
              <a:rPr lang="de-DE" dirty="0"/>
              <a:t> a </a:t>
            </a:r>
            <a:r>
              <a:rPr lang="de-DE" b="1" dirty="0"/>
              <a:t>goal-</a:t>
            </a:r>
            <a:r>
              <a:rPr lang="de-DE" b="1" dirty="0" err="1"/>
              <a:t>based</a:t>
            </a:r>
            <a:r>
              <a:rPr lang="de-DE" b="1" dirty="0"/>
              <a:t> code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b="1" dirty="0"/>
              <a:t>Maritime </a:t>
            </a:r>
            <a:r>
              <a:rPr lang="de-DE" b="1" dirty="0" err="1"/>
              <a:t>Autonomous</a:t>
            </a:r>
            <a:r>
              <a:rPr lang="de-DE" b="1" dirty="0"/>
              <a:t> Surface </a:t>
            </a:r>
            <a:r>
              <a:rPr lang="de-DE" b="1" dirty="0" err="1"/>
              <a:t>Ships</a:t>
            </a:r>
            <a:r>
              <a:rPr lang="de-DE" b="1" dirty="0"/>
              <a:t> (MASS)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Focus </a:t>
            </a:r>
            <a:r>
              <a:rPr lang="de-DE" dirty="0" err="1"/>
              <a:t>areas</a:t>
            </a:r>
            <a:r>
              <a:rPr lang="de-DE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b="1" dirty="0" err="1"/>
              <a:t>Safety</a:t>
            </a:r>
            <a:endParaRPr lang="de-DE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b="1" dirty="0"/>
              <a:t>Navigation</a:t>
            </a:r>
            <a:endParaRPr lang="de-DE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b="1" dirty="0" err="1"/>
              <a:t>Cybersecurity</a:t>
            </a:r>
            <a:endParaRPr lang="de-DE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b="1" dirty="0"/>
              <a:t>Remote Control Centers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b="1" dirty="0"/>
          </a:p>
          <a:p>
            <a:r>
              <a:rPr lang="de-DE" dirty="0" err="1"/>
              <a:t>Planned</a:t>
            </a:r>
            <a:r>
              <a:rPr lang="de-DE" dirty="0"/>
              <a:t> </a:t>
            </a:r>
            <a:r>
              <a:rPr lang="de-DE" b="1" dirty="0" err="1"/>
              <a:t>mandatory</a:t>
            </a:r>
            <a:r>
              <a:rPr lang="de-DE" b="1" dirty="0"/>
              <a:t> </a:t>
            </a:r>
            <a:r>
              <a:rPr lang="de-DE" b="1" dirty="0" err="1"/>
              <a:t>implementation</a:t>
            </a:r>
            <a:r>
              <a:rPr lang="de-DE" b="1" dirty="0"/>
              <a:t> </a:t>
            </a:r>
            <a:r>
              <a:rPr lang="de-DE" b="1" dirty="0" err="1"/>
              <a:t>by</a:t>
            </a:r>
            <a:r>
              <a:rPr lang="de-DE" b="1" dirty="0"/>
              <a:t> 2032</a:t>
            </a:r>
            <a:r>
              <a:rPr lang="de-DE" dirty="0"/>
              <a:t>.</a:t>
            </a:r>
          </a:p>
        </p:txBody>
      </p:sp>
      <p:sp>
        <p:nvSpPr>
          <p:cNvPr id="2" name="Rectangle 21">
            <a:extLst>
              <a:ext uri="{FF2B5EF4-FFF2-40B4-BE49-F238E27FC236}">
                <a16:creationId xmlns:a16="http://schemas.microsoft.com/office/drawing/2014/main" id="{CBC344EF-0D82-76DD-5508-B832757481A2}"/>
              </a:ext>
            </a:extLst>
          </p:cNvPr>
          <p:cNvSpPr/>
          <p:nvPr/>
        </p:nvSpPr>
        <p:spPr>
          <a:xfrm>
            <a:off x="-71438" y="1579472"/>
            <a:ext cx="12334875" cy="83897"/>
          </a:xfrm>
          <a:prstGeom prst="rect">
            <a:avLst/>
          </a:prstGeom>
          <a:gradFill>
            <a:gsLst>
              <a:gs pos="12000">
                <a:schemeClr val="accent5"/>
              </a:gs>
              <a:gs pos="100000">
                <a:srgbClr val="F58B1F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1" rIns="91440" bIns="45721" numCol="1" anchor="t" anchorCtr="0" compatLnSpc="1">
            <a:prstTxWarp prst="textNoShape">
              <a:avLst/>
            </a:prstTxWarp>
          </a:bodyPr>
          <a:lstStyle/>
          <a:p>
            <a:endParaRPr lang="en-PK" sz="1801">
              <a:solidFill>
                <a:srgbClr val="2980B9">
                  <a:lumMod val="75000"/>
                </a:srgbClr>
              </a:solidFill>
              <a:latin typeface="Calibri"/>
            </a:endParaRPr>
          </a:p>
        </p:txBody>
      </p:sp>
      <p:pic>
        <p:nvPicPr>
          <p:cNvPr id="3" name="Picture 2" descr="MARIKO | Maritimes Kompetenzzentrum">
            <a:extLst>
              <a:ext uri="{FF2B5EF4-FFF2-40B4-BE49-F238E27FC236}">
                <a16:creationId xmlns:a16="http://schemas.microsoft.com/office/drawing/2014/main" id="{5CFE3876-A932-0254-14F8-14DBEEED16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7101" y="6261640"/>
            <a:ext cx="1104898" cy="38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ject 8">
            <a:extLst>
              <a:ext uri="{FF2B5EF4-FFF2-40B4-BE49-F238E27FC236}">
                <a16:creationId xmlns:a16="http://schemas.microsoft.com/office/drawing/2014/main" id="{9CF5D427-2C91-2561-1C8F-A7627203D0FA}"/>
              </a:ext>
            </a:extLst>
          </p:cNvPr>
          <p:cNvSpPr/>
          <p:nvPr/>
        </p:nvSpPr>
        <p:spPr>
          <a:xfrm>
            <a:off x="10054160" y="6305498"/>
            <a:ext cx="966696" cy="33783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51395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F7608-9FBF-68C0-513E-9960A60CF0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Elektronik, Schaltung, Elektronisches Bauteil, Elektrisches Bauelement enthält.&#10;&#10;Automatisch generierte Beschreibung">
            <a:extLst>
              <a:ext uri="{FF2B5EF4-FFF2-40B4-BE49-F238E27FC236}">
                <a16:creationId xmlns:a16="http://schemas.microsoft.com/office/drawing/2014/main" id="{1C36A86A-441F-71AE-8BDC-30B65342DA4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8389" y="-501943"/>
            <a:ext cx="13718798" cy="7688556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EAF745E-83D8-D346-7ED5-E0A2652CFC4E}"/>
              </a:ext>
            </a:extLst>
          </p:cNvPr>
          <p:cNvSpPr txBox="1"/>
          <p:nvPr/>
        </p:nvSpPr>
        <p:spPr>
          <a:xfrm>
            <a:off x="503797" y="379143"/>
            <a:ext cx="8168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 err="1"/>
              <a:t>Comparison</a:t>
            </a:r>
            <a:r>
              <a:rPr lang="de-DE" sz="3600" b="1" dirty="0"/>
              <a:t> </a:t>
            </a:r>
            <a:r>
              <a:rPr lang="de-DE" sz="3600" b="1" dirty="0" err="1"/>
              <a:t>of</a:t>
            </a:r>
            <a:r>
              <a:rPr lang="de-DE" sz="3600" b="1" dirty="0"/>
              <a:t> Standards</a:t>
            </a:r>
            <a:endParaRPr lang="en-PK" sz="3600" b="1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17" name="TextBox 26">
            <a:extLst>
              <a:ext uri="{FF2B5EF4-FFF2-40B4-BE49-F238E27FC236}">
                <a16:creationId xmlns:a16="http://schemas.microsoft.com/office/drawing/2014/main" id="{D7407A92-5321-78E5-0DE9-B8DDFBDEBDD2}"/>
              </a:ext>
            </a:extLst>
          </p:cNvPr>
          <p:cNvSpPr txBox="1"/>
          <p:nvPr/>
        </p:nvSpPr>
        <p:spPr>
          <a:xfrm>
            <a:off x="266791" y="1708320"/>
            <a:ext cx="52624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Automotive Industry:</a:t>
            </a:r>
          </a:p>
          <a:p>
            <a:r>
              <a:rPr lang="de-DE" dirty="0"/>
              <a:t>Clear </a:t>
            </a:r>
            <a:r>
              <a:rPr lang="de-DE" dirty="0" err="1"/>
              <a:t>guidelines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b="1" dirty="0" err="1"/>
              <a:t>cybersecurity</a:t>
            </a:r>
            <a:r>
              <a:rPr lang="de-DE" dirty="0"/>
              <a:t>, </a:t>
            </a:r>
            <a:r>
              <a:rPr lang="de-DE" b="1" dirty="0" err="1"/>
              <a:t>software</a:t>
            </a:r>
            <a:r>
              <a:rPr lang="de-DE" b="1" dirty="0"/>
              <a:t> </a:t>
            </a:r>
            <a:r>
              <a:rPr lang="de-DE" b="1" dirty="0" err="1"/>
              <a:t>updates</a:t>
            </a:r>
            <a:r>
              <a:rPr lang="de-DE" dirty="0"/>
              <a:t>, and </a:t>
            </a:r>
            <a:r>
              <a:rPr lang="de-DE" b="1" dirty="0" err="1"/>
              <a:t>certifications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/>
              <a:t>Industrial Systems:</a:t>
            </a:r>
          </a:p>
          <a:p>
            <a:r>
              <a:rPr lang="de-DE" b="1" dirty="0"/>
              <a:t>IEC 62443</a:t>
            </a:r>
            <a:r>
              <a:rPr lang="de-DE" dirty="0"/>
              <a:t> </a:t>
            </a:r>
            <a:r>
              <a:rPr lang="de-DE" dirty="0" err="1"/>
              <a:t>offers</a:t>
            </a:r>
            <a:r>
              <a:rPr lang="de-DE" dirty="0"/>
              <a:t> </a:t>
            </a:r>
            <a:r>
              <a:rPr lang="de-DE" b="1" dirty="0"/>
              <a:t>modular </a:t>
            </a:r>
            <a:r>
              <a:rPr lang="de-DE" b="1" dirty="0" err="1"/>
              <a:t>security</a:t>
            </a:r>
            <a:r>
              <a:rPr lang="de-DE" b="1" dirty="0"/>
              <a:t> </a:t>
            </a:r>
            <a:r>
              <a:rPr lang="de-DE" b="1" dirty="0" err="1"/>
              <a:t>concepts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b="1" dirty="0" err="1"/>
              <a:t>flexibly</a:t>
            </a:r>
            <a:r>
              <a:rPr lang="de-DE" b="1" dirty="0"/>
              <a:t> </a:t>
            </a:r>
            <a:r>
              <a:rPr lang="de-DE" b="1" dirty="0" err="1"/>
              <a:t>adaptable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/>
              <a:t>Maritime Shipping:</a:t>
            </a:r>
          </a:p>
          <a:p>
            <a:r>
              <a:rPr lang="de-DE" dirty="0"/>
              <a:t>MASS Code </a:t>
            </a:r>
            <a:r>
              <a:rPr lang="de-DE" dirty="0" err="1"/>
              <a:t>provide</a:t>
            </a:r>
            <a:r>
              <a:rPr lang="de-DE" dirty="0"/>
              <a:t> a </a:t>
            </a:r>
            <a:r>
              <a:rPr lang="de-DE" b="1" dirty="0" err="1"/>
              <a:t>good</a:t>
            </a:r>
            <a:r>
              <a:rPr lang="de-DE" b="1" dirty="0"/>
              <a:t> </a:t>
            </a:r>
            <a:r>
              <a:rPr lang="de-DE" b="1" dirty="0" err="1"/>
              <a:t>foundation</a:t>
            </a:r>
            <a:r>
              <a:rPr lang="de-DE" dirty="0"/>
              <a:t>, but </a:t>
            </a:r>
            <a:r>
              <a:rPr lang="de-DE" b="1" dirty="0" err="1"/>
              <a:t>specific</a:t>
            </a:r>
            <a:r>
              <a:rPr lang="de-DE" b="1" dirty="0"/>
              <a:t> </a:t>
            </a:r>
            <a:r>
              <a:rPr lang="de-DE" b="1" dirty="0" err="1"/>
              <a:t>cybersecurity</a:t>
            </a:r>
            <a:r>
              <a:rPr lang="de-DE" b="1" dirty="0"/>
              <a:t> </a:t>
            </a:r>
            <a:r>
              <a:rPr lang="de-DE" b="1" dirty="0" err="1"/>
              <a:t>standards</a:t>
            </a:r>
            <a:r>
              <a:rPr lang="de-DE" dirty="0"/>
              <a:t> and </a:t>
            </a:r>
            <a:r>
              <a:rPr lang="de-DE" b="1" dirty="0" err="1"/>
              <a:t>software</a:t>
            </a:r>
            <a:r>
              <a:rPr lang="de-DE" b="1" dirty="0"/>
              <a:t> update </a:t>
            </a:r>
            <a:r>
              <a:rPr lang="de-DE" b="1" dirty="0" err="1"/>
              <a:t>guidelines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lacking</a:t>
            </a:r>
            <a:r>
              <a:rPr lang="de-DE" dirty="0"/>
              <a:t>.</a:t>
            </a:r>
          </a:p>
        </p:txBody>
      </p:sp>
      <p:sp>
        <p:nvSpPr>
          <p:cNvPr id="2" name="Rectangle 21">
            <a:extLst>
              <a:ext uri="{FF2B5EF4-FFF2-40B4-BE49-F238E27FC236}">
                <a16:creationId xmlns:a16="http://schemas.microsoft.com/office/drawing/2014/main" id="{29933F03-F492-DE09-44DC-1986F2791CBB}"/>
              </a:ext>
            </a:extLst>
          </p:cNvPr>
          <p:cNvSpPr/>
          <p:nvPr/>
        </p:nvSpPr>
        <p:spPr>
          <a:xfrm>
            <a:off x="-71438" y="1233043"/>
            <a:ext cx="12334875" cy="83897"/>
          </a:xfrm>
          <a:prstGeom prst="rect">
            <a:avLst/>
          </a:prstGeom>
          <a:gradFill>
            <a:gsLst>
              <a:gs pos="12000">
                <a:schemeClr val="accent5"/>
              </a:gs>
              <a:gs pos="100000">
                <a:srgbClr val="F58B1F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1" rIns="91440" bIns="45721" numCol="1" anchor="t" anchorCtr="0" compatLnSpc="1">
            <a:prstTxWarp prst="textNoShape">
              <a:avLst/>
            </a:prstTxWarp>
          </a:bodyPr>
          <a:lstStyle/>
          <a:p>
            <a:endParaRPr lang="en-PK" sz="1801">
              <a:solidFill>
                <a:srgbClr val="2980B9">
                  <a:lumMod val="75000"/>
                </a:srgbClr>
              </a:solidFill>
              <a:latin typeface="Calibri"/>
            </a:endParaRPr>
          </a:p>
        </p:txBody>
      </p:sp>
      <p:pic>
        <p:nvPicPr>
          <p:cNvPr id="3" name="Picture 2" descr="MARIKO | Maritimes Kompetenzzentrum">
            <a:extLst>
              <a:ext uri="{FF2B5EF4-FFF2-40B4-BE49-F238E27FC236}">
                <a16:creationId xmlns:a16="http://schemas.microsoft.com/office/drawing/2014/main" id="{C029D8E4-3F8D-1901-7674-785EA091C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7101" y="6261640"/>
            <a:ext cx="1104898" cy="38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ject 8">
            <a:extLst>
              <a:ext uri="{FF2B5EF4-FFF2-40B4-BE49-F238E27FC236}">
                <a16:creationId xmlns:a16="http://schemas.microsoft.com/office/drawing/2014/main" id="{4A405A8A-FD7C-3E01-8C75-4B647CFB69CD}"/>
              </a:ext>
            </a:extLst>
          </p:cNvPr>
          <p:cNvSpPr/>
          <p:nvPr/>
        </p:nvSpPr>
        <p:spPr>
          <a:xfrm>
            <a:off x="10054160" y="6305498"/>
            <a:ext cx="966696" cy="33783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0860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EEC6FE-44A2-3451-260B-AC66571B1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Elektronik, Schaltung, Elektronisches Bauteil, Elektrisches Bauelement enthält.&#10;&#10;Automatisch generierte Beschreibung">
            <a:extLst>
              <a:ext uri="{FF2B5EF4-FFF2-40B4-BE49-F238E27FC236}">
                <a16:creationId xmlns:a16="http://schemas.microsoft.com/office/drawing/2014/main" id="{85016C06-48DB-22F1-84BE-9D370AB1257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4089" y="-187618"/>
            <a:ext cx="13718798" cy="7688556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F80F145-AC7E-6843-2689-E750E6612BF8}"/>
              </a:ext>
            </a:extLst>
          </p:cNvPr>
          <p:cNvSpPr txBox="1"/>
          <p:nvPr/>
        </p:nvSpPr>
        <p:spPr>
          <a:xfrm>
            <a:off x="503797" y="379143"/>
            <a:ext cx="8168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/>
              <a:t>Gaps</a:t>
            </a:r>
            <a:endParaRPr lang="en-PK" sz="3600" b="1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17" name="TextBox 26">
            <a:extLst>
              <a:ext uri="{FF2B5EF4-FFF2-40B4-BE49-F238E27FC236}">
                <a16:creationId xmlns:a16="http://schemas.microsoft.com/office/drawing/2014/main" id="{F0E05B5D-44EB-2A3A-C8C9-9341211D7BFA}"/>
              </a:ext>
            </a:extLst>
          </p:cNvPr>
          <p:cNvSpPr txBox="1"/>
          <p:nvPr/>
        </p:nvSpPr>
        <p:spPr>
          <a:xfrm>
            <a:off x="266790" y="1128713"/>
            <a:ext cx="6576923" cy="5221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b="1" dirty="0"/>
              <a:t>Lack </a:t>
            </a:r>
            <a:r>
              <a:rPr lang="de-DE" sz="1600" b="1" dirty="0" err="1"/>
              <a:t>of</a:t>
            </a:r>
            <a:r>
              <a:rPr lang="de-DE" sz="1600" b="1" dirty="0"/>
              <a:t> </a:t>
            </a:r>
            <a:r>
              <a:rPr lang="de-DE" sz="1600" b="1" dirty="0" err="1"/>
              <a:t>Specific</a:t>
            </a:r>
            <a:r>
              <a:rPr lang="de-DE" sz="1600" b="1" dirty="0"/>
              <a:t> </a:t>
            </a:r>
            <a:r>
              <a:rPr lang="de-DE" sz="1600" b="1" dirty="0" err="1"/>
              <a:t>Regulations</a:t>
            </a:r>
            <a:endParaRPr lang="de-DE" sz="1600" b="1" dirty="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/>
              <a:t>No</a:t>
            </a:r>
            <a:r>
              <a:rPr lang="de-DE" sz="1600" dirty="0"/>
              <a:t> </a:t>
            </a:r>
            <a:r>
              <a:rPr lang="de-DE" sz="1600" dirty="0" err="1"/>
              <a:t>specific</a:t>
            </a:r>
            <a:r>
              <a:rPr lang="de-DE" sz="1600" dirty="0"/>
              <a:t> </a:t>
            </a:r>
            <a:r>
              <a:rPr lang="de-DE" sz="1600" dirty="0" err="1"/>
              <a:t>regulations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</a:t>
            </a:r>
            <a:r>
              <a:rPr lang="de-DE" sz="1600" dirty="0" err="1"/>
              <a:t>autonomous</a:t>
            </a:r>
            <a:r>
              <a:rPr lang="de-DE" sz="1600" dirty="0"/>
              <a:t> </a:t>
            </a:r>
            <a:r>
              <a:rPr lang="de-DE" sz="1600" dirty="0" err="1"/>
              <a:t>ships</a:t>
            </a:r>
            <a:endParaRPr lang="de-DE" sz="1600" dirty="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/>
              <a:t>Maritime </a:t>
            </a:r>
            <a:r>
              <a:rPr lang="de-DE" sz="1600" dirty="0" err="1"/>
              <a:t>rules</a:t>
            </a:r>
            <a:r>
              <a:rPr lang="de-DE" sz="1600" dirty="0"/>
              <a:t> </a:t>
            </a:r>
            <a:r>
              <a:rPr lang="de-DE" sz="1600" dirty="0" err="1"/>
              <a:t>are</a:t>
            </a:r>
            <a:r>
              <a:rPr lang="de-DE" sz="1600" dirty="0"/>
              <a:t> </a:t>
            </a:r>
            <a:r>
              <a:rPr lang="de-DE" sz="1600" dirty="0" err="1"/>
              <a:t>based</a:t>
            </a:r>
            <a:r>
              <a:rPr lang="de-DE" sz="1600" dirty="0"/>
              <a:t> on human </a:t>
            </a:r>
            <a:r>
              <a:rPr lang="de-DE" sz="1600" dirty="0" err="1"/>
              <a:t>crews</a:t>
            </a:r>
            <a:endParaRPr lang="de-DE" sz="1600" dirty="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/>
              <a:t>Need </a:t>
            </a:r>
            <a:r>
              <a:rPr lang="de-DE" sz="1600" dirty="0" err="1"/>
              <a:t>to</a:t>
            </a:r>
            <a:r>
              <a:rPr lang="de-DE" sz="1600" dirty="0"/>
              <a:t> </a:t>
            </a:r>
            <a:r>
              <a:rPr lang="de-DE" sz="1600" dirty="0" err="1"/>
              <a:t>adapt</a:t>
            </a:r>
            <a:r>
              <a:rPr lang="de-DE" sz="1600" dirty="0"/>
              <a:t> </a:t>
            </a:r>
            <a:r>
              <a:rPr lang="de-DE" sz="1600" dirty="0" err="1"/>
              <a:t>existing</a:t>
            </a:r>
            <a:r>
              <a:rPr lang="de-DE" sz="1600" dirty="0"/>
              <a:t> </a:t>
            </a:r>
            <a:r>
              <a:rPr lang="de-DE" sz="1600" dirty="0" err="1"/>
              <a:t>regulations</a:t>
            </a:r>
            <a:endParaRPr lang="de-DE" sz="16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b="1" dirty="0" err="1"/>
              <a:t>Unclear</a:t>
            </a:r>
            <a:r>
              <a:rPr lang="de-DE" sz="1600" b="1" dirty="0"/>
              <a:t> </a:t>
            </a:r>
            <a:r>
              <a:rPr lang="de-DE" sz="1600" b="1" dirty="0" err="1"/>
              <a:t>Liability</a:t>
            </a:r>
            <a:r>
              <a:rPr lang="de-DE" sz="1600" b="1" dirty="0"/>
              <a:t> </a:t>
            </a:r>
            <a:r>
              <a:rPr lang="de-DE" sz="1600" b="1" dirty="0" err="1"/>
              <a:t>Issues</a:t>
            </a:r>
            <a:endParaRPr lang="de-DE" sz="1600" b="1" dirty="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/>
              <a:t>Responsibilities</a:t>
            </a:r>
            <a:r>
              <a:rPr lang="de-DE" sz="1600" dirty="0"/>
              <a:t> in </a:t>
            </a:r>
            <a:r>
              <a:rPr lang="de-DE" sz="1600" dirty="0" err="1"/>
              <a:t>accidents</a:t>
            </a:r>
            <a:r>
              <a:rPr lang="de-DE" sz="1600" dirty="0"/>
              <a:t> </a:t>
            </a:r>
            <a:r>
              <a:rPr lang="de-DE" sz="1600" dirty="0" err="1"/>
              <a:t>are</a:t>
            </a:r>
            <a:r>
              <a:rPr lang="de-DE" sz="1600" dirty="0"/>
              <a:t> </a:t>
            </a:r>
            <a:r>
              <a:rPr lang="de-DE" sz="1600" dirty="0" err="1"/>
              <a:t>unclear</a:t>
            </a:r>
            <a:endParaRPr lang="de-DE" sz="1600" dirty="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/>
              <a:t>Manufacturer</a:t>
            </a:r>
            <a:r>
              <a:rPr lang="de-DE" sz="1600" dirty="0"/>
              <a:t>, </a:t>
            </a:r>
            <a:r>
              <a:rPr lang="de-DE" sz="1600" dirty="0" err="1"/>
              <a:t>operator</a:t>
            </a:r>
            <a:r>
              <a:rPr lang="de-DE" sz="1600" dirty="0"/>
              <a:t>, </a:t>
            </a:r>
            <a:r>
              <a:rPr lang="de-DE" sz="1600" dirty="0" err="1"/>
              <a:t>or</a:t>
            </a:r>
            <a:r>
              <a:rPr lang="de-DE" sz="1600" dirty="0"/>
              <a:t> </a:t>
            </a:r>
            <a:r>
              <a:rPr lang="de-DE" sz="1600" dirty="0" err="1"/>
              <a:t>shipowner</a:t>
            </a:r>
            <a:r>
              <a:rPr lang="de-DE" sz="1600" dirty="0"/>
              <a:t>: Who </a:t>
            </a:r>
            <a:r>
              <a:rPr lang="de-DE" sz="1600" dirty="0" err="1"/>
              <a:t>is</a:t>
            </a:r>
            <a:r>
              <a:rPr lang="de-DE" sz="1600" dirty="0"/>
              <a:t> </a:t>
            </a:r>
            <a:r>
              <a:rPr lang="de-DE" sz="1600" dirty="0" err="1"/>
              <a:t>liable</a:t>
            </a:r>
            <a:r>
              <a:rPr lang="de-DE" sz="1600" dirty="0"/>
              <a:t>?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b="1" dirty="0" err="1"/>
              <a:t>Missing</a:t>
            </a:r>
            <a:r>
              <a:rPr lang="de-DE" sz="1600" b="1" dirty="0"/>
              <a:t> International Standards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/>
              <a:t>No</a:t>
            </a:r>
            <a:r>
              <a:rPr lang="de-DE" sz="1600" dirty="0"/>
              <a:t> </a:t>
            </a:r>
            <a:r>
              <a:rPr lang="de-DE" sz="1600" dirty="0" err="1"/>
              <a:t>harmonized</a:t>
            </a:r>
            <a:r>
              <a:rPr lang="de-DE" sz="1600" dirty="0"/>
              <a:t> global </a:t>
            </a:r>
            <a:r>
              <a:rPr lang="de-DE" sz="1600" dirty="0" err="1"/>
              <a:t>standards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</a:t>
            </a:r>
            <a:r>
              <a:rPr lang="de-DE" sz="1600" dirty="0" err="1"/>
              <a:t>autonomous</a:t>
            </a:r>
            <a:r>
              <a:rPr lang="de-DE" sz="1600" dirty="0"/>
              <a:t> </a:t>
            </a:r>
            <a:r>
              <a:rPr lang="de-DE" sz="1600" dirty="0" err="1"/>
              <a:t>shipping</a:t>
            </a:r>
            <a:endParaRPr lang="de-DE" sz="1600" dirty="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/>
              <a:t>Hinders global </a:t>
            </a:r>
            <a:r>
              <a:rPr lang="de-DE" sz="1600" dirty="0" err="1"/>
              <a:t>adoption</a:t>
            </a:r>
            <a:endParaRPr lang="de-DE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b="1" dirty="0" err="1"/>
              <a:t>Cybersecurity</a:t>
            </a:r>
            <a:r>
              <a:rPr lang="de-DE" sz="1600" b="1" dirty="0"/>
              <a:t> and Data </a:t>
            </a:r>
            <a:r>
              <a:rPr lang="de-DE" sz="1600" b="1" dirty="0" err="1"/>
              <a:t>Protection</a:t>
            </a:r>
            <a:endParaRPr lang="de-DE" sz="1600" b="1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/>
              <a:t>No</a:t>
            </a:r>
            <a:r>
              <a:rPr lang="de-DE" sz="1600" dirty="0"/>
              <a:t> </a:t>
            </a:r>
            <a:r>
              <a:rPr lang="de-DE" sz="1600" dirty="0" err="1"/>
              <a:t>specific</a:t>
            </a:r>
            <a:r>
              <a:rPr lang="de-DE" sz="1600" dirty="0"/>
              <a:t> </a:t>
            </a:r>
            <a:r>
              <a:rPr lang="de-DE" sz="1600" dirty="0" err="1"/>
              <a:t>regulations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</a:t>
            </a:r>
            <a:r>
              <a:rPr lang="de-DE" sz="1600" dirty="0" err="1"/>
              <a:t>autonomous</a:t>
            </a:r>
            <a:r>
              <a:rPr lang="de-DE" sz="1600" dirty="0"/>
              <a:t> </a:t>
            </a:r>
            <a:r>
              <a:rPr lang="de-DE" sz="1600" dirty="0" err="1"/>
              <a:t>ships</a:t>
            </a:r>
            <a:endParaRPr lang="de-DE" sz="1600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/>
              <a:t>Insufficient</a:t>
            </a:r>
            <a:r>
              <a:rPr lang="de-DE" sz="1600" dirty="0"/>
              <a:t> </a:t>
            </a:r>
            <a:r>
              <a:rPr lang="de-DE" sz="1600" dirty="0" err="1"/>
              <a:t>protection</a:t>
            </a:r>
            <a:r>
              <a:rPr lang="de-DE" sz="1600" dirty="0"/>
              <a:t> </a:t>
            </a:r>
            <a:r>
              <a:rPr lang="de-DE" sz="1600" dirty="0" err="1"/>
              <a:t>against</a:t>
            </a:r>
            <a:r>
              <a:rPr lang="de-DE" sz="1600" dirty="0"/>
              <a:t> </a:t>
            </a:r>
            <a:r>
              <a:rPr lang="de-DE" sz="1600" dirty="0" err="1"/>
              <a:t>cyberattacks</a:t>
            </a:r>
            <a:r>
              <a:rPr lang="de-DE" sz="1600" dirty="0"/>
              <a:t> and </a:t>
            </a:r>
            <a:r>
              <a:rPr lang="de-DE" sz="1600" dirty="0" err="1"/>
              <a:t>data</a:t>
            </a:r>
            <a:r>
              <a:rPr lang="de-DE" sz="1600" dirty="0"/>
              <a:t> </a:t>
            </a:r>
            <a:r>
              <a:rPr lang="de-DE" sz="1600" dirty="0" err="1"/>
              <a:t>security</a:t>
            </a:r>
            <a:endParaRPr lang="de-DE" sz="1600" dirty="0"/>
          </a:p>
          <a:p>
            <a:pPr>
              <a:lnSpc>
                <a:spcPct val="150000"/>
              </a:lnSpc>
            </a:pPr>
            <a:endParaRPr lang="de-DE" sz="160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1B70B76-5EE5-D810-DCAA-268D29D196E0}"/>
              </a:ext>
            </a:extLst>
          </p:cNvPr>
          <p:cNvSpPr txBox="1"/>
          <p:nvPr/>
        </p:nvSpPr>
        <p:spPr>
          <a:xfrm>
            <a:off x="7172325" y="1185863"/>
            <a:ext cx="472916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b="1" dirty="0" err="1"/>
              <a:t>Undefined</a:t>
            </a:r>
            <a:r>
              <a:rPr lang="de-DE" sz="1600" b="1" dirty="0"/>
              <a:t> </a:t>
            </a:r>
            <a:r>
              <a:rPr lang="de-DE" sz="1600" b="1" dirty="0" err="1"/>
              <a:t>Qualification</a:t>
            </a:r>
            <a:r>
              <a:rPr lang="de-DE" sz="1600" b="1" dirty="0"/>
              <a:t> </a:t>
            </a:r>
            <a:r>
              <a:rPr lang="de-DE" sz="1600" b="1" dirty="0" err="1"/>
              <a:t>Requirements</a:t>
            </a:r>
            <a:endParaRPr lang="de-DE" sz="1600" b="1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/>
              <a:t>No</a:t>
            </a:r>
            <a:r>
              <a:rPr lang="de-DE" sz="1600" dirty="0"/>
              <a:t> </a:t>
            </a:r>
            <a:r>
              <a:rPr lang="de-DE" sz="1600" dirty="0" err="1"/>
              <a:t>clear</a:t>
            </a:r>
            <a:r>
              <a:rPr lang="de-DE" sz="1600" dirty="0"/>
              <a:t> </a:t>
            </a:r>
            <a:r>
              <a:rPr lang="de-DE" sz="1600" dirty="0" err="1"/>
              <a:t>guidelines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</a:t>
            </a:r>
            <a:r>
              <a:rPr lang="de-DE" sz="1600" dirty="0" err="1"/>
              <a:t>training</a:t>
            </a:r>
            <a:r>
              <a:rPr lang="de-DE" sz="1600" dirty="0"/>
              <a:t> and </a:t>
            </a:r>
            <a:r>
              <a:rPr lang="de-DE" sz="1600" dirty="0" err="1"/>
              <a:t>monitoring</a:t>
            </a:r>
            <a:r>
              <a:rPr lang="de-DE" sz="1600" dirty="0"/>
              <a:t> </a:t>
            </a:r>
            <a:r>
              <a:rPr lang="de-DE" sz="1600" dirty="0" err="1"/>
              <a:t>autonomous</a:t>
            </a:r>
            <a:r>
              <a:rPr lang="de-DE" sz="1600" dirty="0"/>
              <a:t> </a:t>
            </a:r>
            <a:r>
              <a:rPr lang="de-DE" sz="1600" dirty="0" err="1"/>
              <a:t>systems</a:t>
            </a:r>
            <a:endParaRPr lang="de-DE" sz="1600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1600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1600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1600" dirty="0"/>
          </a:p>
          <a:p>
            <a:r>
              <a:rPr lang="de-DE" sz="1600" b="1" dirty="0" err="1"/>
              <a:t>Conclusion</a:t>
            </a:r>
            <a:r>
              <a:rPr lang="de-DE" sz="1600" b="1" dirty="0"/>
              <a:t>: Need </a:t>
            </a:r>
            <a:r>
              <a:rPr lang="de-DE" sz="1600" b="1" dirty="0" err="1"/>
              <a:t>for</a:t>
            </a:r>
            <a:r>
              <a:rPr lang="de-DE" sz="1600" b="1" dirty="0"/>
              <a:t> International </a:t>
            </a:r>
            <a:r>
              <a:rPr lang="de-DE" sz="1600" b="1" dirty="0" err="1"/>
              <a:t>Collaboration</a:t>
            </a:r>
            <a:endParaRPr lang="de-DE" sz="1600" b="1" dirty="0"/>
          </a:p>
          <a:p>
            <a:endParaRPr lang="de-DE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IMO, UNECE, and CESNI </a:t>
            </a:r>
            <a:r>
              <a:rPr lang="de-DE" sz="1600" dirty="0" err="1"/>
              <a:t>should</a:t>
            </a:r>
            <a:r>
              <a:rPr lang="de-DE" sz="1600" dirty="0"/>
              <a:t> </a:t>
            </a:r>
            <a:r>
              <a:rPr lang="de-DE" sz="1600" dirty="0" err="1"/>
              <a:t>develop</a:t>
            </a:r>
            <a:r>
              <a:rPr lang="de-DE" sz="1600" dirty="0"/>
              <a:t> </a:t>
            </a:r>
            <a:r>
              <a:rPr lang="de-DE" sz="1600" dirty="0" err="1"/>
              <a:t>new</a:t>
            </a:r>
            <a:r>
              <a:rPr lang="de-DE" sz="1600" dirty="0"/>
              <a:t> </a:t>
            </a:r>
            <a:r>
              <a:rPr lang="de-DE" sz="1600" dirty="0" err="1"/>
              <a:t>regulations</a:t>
            </a: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 err="1"/>
              <a:t>Learn</a:t>
            </a:r>
            <a:r>
              <a:rPr lang="de-DE" sz="1600" dirty="0"/>
              <a:t> </a:t>
            </a:r>
            <a:r>
              <a:rPr lang="de-DE" sz="1600" dirty="0" err="1"/>
              <a:t>from</a:t>
            </a:r>
            <a:r>
              <a:rPr lang="de-DE" sz="1600" dirty="0"/>
              <a:t> </a:t>
            </a:r>
            <a:r>
              <a:rPr lang="de-DE" sz="1600" dirty="0" err="1"/>
              <a:t>other</a:t>
            </a:r>
            <a:r>
              <a:rPr lang="de-DE" sz="1600" dirty="0"/>
              <a:t> </a:t>
            </a:r>
            <a:r>
              <a:rPr lang="de-DE" sz="1600" dirty="0" err="1"/>
              <a:t>industries</a:t>
            </a:r>
            <a:r>
              <a:rPr lang="de-DE" sz="1600" dirty="0"/>
              <a:t> </a:t>
            </a:r>
            <a:r>
              <a:rPr lang="de-DE" sz="1600" dirty="0" err="1"/>
              <a:t>to</a:t>
            </a:r>
            <a:r>
              <a:rPr lang="de-DE" sz="1600" dirty="0"/>
              <a:t> </a:t>
            </a:r>
            <a:r>
              <a:rPr lang="de-DE" sz="1600" dirty="0" err="1"/>
              <a:t>create</a:t>
            </a:r>
            <a:r>
              <a:rPr lang="de-DE" sz="1600" dirty="0"/>
              <a:t> </a:t>
            </a:r>
            <a:r>
              <a:rPr lang="de-DE" sz="1600" dirty="0" err="1"/>
              <a:t>suitable</a:t>
            </a:r>
            <a:r>
              <a:rPr lang="de-DE" sz="1600" dirty="0"/>
              <a:t> </a:t>
            </a:r>
            <a:r>
              <a:rPr lang="de-DE" sz="1600" dirty="0" err="1"/>
              <a:t>standards</a:t>
            </a:r>
            <a:endParaRPr lang="de-DE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1600" dirty="0"/>
          </a:p>
          <a:p>
            <a:endParaRPr lang="de-DE" sz="1600" dirty="0"/>
          </a:p>
        </p:txBody>
      </p:sp>
      <p:sp>
        <p:nvSpPr>
          <p:cNvPr id="3" name="Rectangle 21">
            <a:extLst>
              <a:ext uri="{FF2B5EF4-FFF2-40B4-BE49-F238E27FC236}">
                <a16:creationId xmlns:a16="http://schemas.microsoft.com/office/drawing/2014/main" id="{B50AB944-4C30-5624-1AE4-44DCB1F97F82}"/>
              </a:ext>
            </a:extLst>
          </p:cNvPr>
          <p:cNvSpPr/>
          <p:nvPr/>
        </p:nvSpPr>
        <p:spPr>
          <a:xfrm>
            <a:off x="-71438" y="1021771"/>
            <a:ext cx="12334875" cy="83897"/>
          </a:xfrm>
          <a:prstGeom prst="rect">
            <a:avLst/>
          </a:prstGeom>
          <a:gradFill>
            <a:gsLst>
              <a:gs pos="12000">
                <a:schemeClr val="accent5"/>
              </a:gs>
              <a:gs pos="100000">
                <a:srgbClr val="F58B1F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1" rIns="91440" bIns="45721" numCol="1" anchor="t" anchorCtr="0" compatLnSpc="1">
            <a:prstTxWarp prst="textNoShape">
              <a:avLst/>
            </a:prstTxWarp>
          </a:bodyPr>
          <a:lstStyle/>
          <a:p>
            <a:endParaRPr lang="en-PK" sz="1801">
              <a:solidFill>
                <a:srgbClr val="2980B9">
                  <a:lumMod val="75000"/>
                </a:srgbClr>
              </a:solidFill>
              <a:latin typeface="Calibri"/>
            </a:endParaRPr>
          </a:p>
        </p:txBody>
      </p:sp>
      <p:pic>
        <p:nvPicPr>
          <p:cNvPr id="4" name="Picture 2" descr="MARIKO | Maritimes Kompetenzzentrum">
            <a:extLst>
              <a:ext uri="{FF2B5EF4-FFF2-40B4-BE49-F238E27FC236}">
                <a16:creationId xmlns:a16="http://schemas.microsoft.com/office/drawing/2014/main" id="{3D639875-307D-EBAE-788C-C08FD9654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7101" y="6261640"/>
            <a:ext cx="1104898" cy="38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ject 8">
            <a:extLst>
              <a:ext uri="{FF2B5EF4-FFF2-40B4-BE49-F238E27FC236}">
                <a16:creationId xmlns:a16="http://schemas.microsoft.com/office/drawing/2014/main" id="{2B8FA80F-92FF-7B28-3028-F7454F64D26A}"/>
              </a:ext>
            </a:extLst>
          </p:cNvPr>
          <p:cNvSpPr/>
          <p:nvPr/>
        </p:nvSpPr>
        <p:spPr>
          <a:xfrm>
            <a:off x="10054160" y="6305498"/>
            <a:ext cx="966696" cy="33783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371391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4CF63-6F97-7C73-1088-CF6E1E717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Elektronik, Schaltung, Elektronisches Bauteil, Elektrisches Bauelement enthält.&#10;&#10;Automatisch generierte Beschreibung">
            <a:extLst>
              <a:ext uri="{FF2B5EF4-FFF2-40B4-BE49-F238E27FC236}">
                <a16:creationId xmlns:a16="http://schemas.microsoft.com/office/drawing/2014/main" id="{783FC2DB-1C04-DC27-59CE-179BFDB2D79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4089" y="-187618"/>
            <a:ext cx="13718798" cy="7688556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AB89D28F-7CB1-3CA7-C6D2-87E686592388}"/>
              </a:ext>
            </a:extLst>
          </p:cNvPr>
          <p:cNvSpPr txBox="1"/>
          <p:nvPr/>
        </p:nvSpPr>
        <p:spPr>
          <a:xfrm>
            <a:off x="503797" y="379143"/>
            <a:ext cx="8168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 err="1"/>
              <a:t>Recommendations</a:t>
            </a:r>
            <a:endParaRPr lang="en-PK" sz="3600" b="1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17" name="TextBox 26">
            <a:extLst>
              <a:ext uri="{FF2B5EF4-FFF2-40B4-BE49-F238E27FC236}">
                <a16:creationId xmlns:a16="http://schemas.microsoft.com/office/drawing/2014/main" id="{5C17E3F5-9197-F22C-DF6D-BD24DA173B35}"/>
              </a:ext>
            </a:extLst>
          </p:cNvPr>
          <p:cNvSpPr txBox="1"/>
          <p:nvPr/>
        </p:nvSpPr>
        <p:spPr>
          <a:xfrm>
            <a:off x="266790" y="1600217"/>
            <a:ext cx="6576923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MASS Code </a:t>
            </a:r>
            <a:r>
              <a:rPr lang="de-DE" sz="1600" dirty="0" err="1"/>
              <a:t>is</a:t>
            </a:r>
            <a:r>
              <a:rPr lang="de-DE" sz="1600" dirty="0"/>
              <a:t> a </a:t>
            </a:r>
            <a:r>
              <a:rPr lang="de-DE" sz="1600" b="1" dirty="0" err="1"/>
              <a:t>good</a:t>
            </a:r>
            <a:r>
              <a:rPr lang="de-DE" sz="1600" b="1" dirty="0"/>
              <a:t> </a:t>
            </a:r>
            <a:r>
              <a:rPr lang="de-DE" sz="1600" b="1" dirty="0" err="1"/>
              <a:t>start</a:t>
            </a:r>
            <a:r>
              <a:rPr lang="de-DE" sz="1600" dirty="0"/>
              <a:t>, but </a:t>
            </a:r>
            <a:r>
              <a:rPr lang="de-DE" sz="1600" b="1" dirty="0" err="1"/>
              <a:t>more</a:t>
            </a:r>
            <a:r>
              <a:rPr lang="de-DE" sz="1600" b="1" dirty="0"/>
              <a:t> </a:t>
            </a:r>
            <a:r>
              <a:rPr lang="de-DE" sz="1600" b="1" dirty="0" err="1"/>
              <a:t>regulations</a:t>
            </a:r>
            <a:r>
              <a:rPr lang="de-DE" sz="1600" b="1" dirty="0"/>
              <a:t> </a:t>
            </a:r>
            <a:r>
              <a:rPr lang="de-DE" sz="1600" b="1" dirty="0" err="1"/>
              <a:t>are</a:t>
            </a:r>
            <a:r>
              <a:rPr lang="de-DE" sz="1600" b="1" dirty="0"/>
              <a:t> </a:t>
            </a:r>
            <a:r>
              <a:rPr lang="de-DE" sz="1600" b="1" dirty="0" err="1"/>
              <a:t>needed</a:t>
            </a:r>
            <a:r>
              <a:rPr lang="de-DE" sz="1600" dirty="0"/>
              <a:t>.</a:t>
            </a:r>
          </a:p>
          <a:p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Critical </a:t>
            </a:r>
            <a:r>
              <a:rPr lang="de-DE" sz="1600" b="1" dirty="0" err="1"/>
              <a:t>gaps</a:t>
            </a:r>
            <a:r>
              <a:rPr lang="de-DE" sz="1600" b="1" dirty="0"/>
              <a:t> in </a:t>
            </a:r>
            <a:r>
              <a:rPr lang="de-DE" sz="1600" b="1" dirty="0" err="1"/>
              <a:t>cybersecurity</a:t>
            </a:r>
            <a:r>
              <a:rPr lang="de-DE" sz="1600" dirty="0"/>
              <a:t>, </a:t>
            </a:r>
            <a:r>
              <a:rPr lang="de-DE" sz="1600" b="1" dirty="0"/>
              <a:t>update </a:t>
            </a:r>
            <a:r>
              <a:rPr lang="de-DE" sz="1600" b="1" dirty="0" err="1"/>
              <a:t>management</a:t>
            </a:r>
            <a:r>
              <a:rPr lang="de-DE" sz="1600" dirty="0"/>
              <a:t>, and </a:t>
            </a:r>
            <a:r>
              <a:rPr lang="de-DE" sz="1600" b="1" dirty="0" err="1"/>
              <a:t>regulatory</a:t>
            </a:r>
            <a:r>
              <a:rPr lang="de-DE" sz="1600" b="1" dirty="0"/>
              <a:t> </a:t>
            </a:r>
            <a:r>
              <a:rPr lang="de-DE" sz="1600" b="1" dirty="0" err="1"/>
              <a:t>alignment</a:t>
            </a:r>
            <a:r>
              <a:rPr lang="de-DE" sz="1600" dirty="0"/>
              <a:t> </a:t>
            </a:r>
            <a:r>
              <a:rPr lang="de-DE" sz="1600" dirty="0" err="1"/>
              <a:t>remain</a:t>
            </a:r>
            <a:r>
              <a:rPr lang="de-DE" sz="16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600" dirty="0"/>
          </a:p>
          <a:p>
            <a:r>
              <a:rPr lang="de-DE" b="1" dirty="0" err="1"/>
              <a:t>Recommendations</a:t>
            </a:r>
            <a:r>
              <a:rPr lang="de-DE" b="1" dirty="0"/>
              <a:t>:</a:t>
            </a:r>
          </a:p>
          <a:p>
            <a:endParaRPr lang="de-DE" b="1" dirty="0"/>
          </a:p>
          <a:p>
            <a:pPr marL="342900" indent="-342900">
              <a:buFont typeface="+mj-lt"/>
              <a:buAutoNum type="arabicPeriod"/>
            </a:pPr>
            <a:r>
              <a:rPr lang="de-DE" sz="1600" dirty="0" err="1"/>
              <a:t>Develop</a:t>
            </a:r>
            <a:r>
              <a:rPr lang="de-DE" sz="1600" dirty="0"/>
              <a:t> </a:t>
            </a:r>
            <a:r>
              <a:rPr lang="de-DE" sz="1600" b="1" dirty="0" err="1"/>
              <a:t>specific</a:t>
            </a:r>
            <a:r>
              <a:rPr lang="de-DE" sz="1600" b="1" dirty="0"/>
              <a:t> maritime </a:t>
            </a:r>
            <a:r>
              <a:rPr lang="de-DE" sz="1600" b="1" dirty="0" err="1"/>
              <a:t>cybersecurity</a:t>
            </a:r>
            <a:r>
              <a:rPr lang="de-DE" sz="1600" b="1" dirty="0"/>
              <a:t> </a:t>
            </a:r>
            <a:r>
              <a:rPr lang="de-DE" sz="1600" b="1" dirty="0" err="1"/>
              <a:t>standards</a:t>
            </a:r>
            <a:r>
              <a:rPr lang="de-DE" sz="1600" dirty="0"/>
              <a:t>, </a:t>
            </a:r>
            <a:r>
              <a:rPr lang="de-DE" sz="1600" dirty="0" err="1"/>
              <a:t>similar</a:t>
            </a:r>
            <a:r>
              <a:rPr lang="de-DE" sz="1600" dirty="0"/>
              <a:t> </a:t>
            </a:r>
            <a:r>
              <a:rPr lang="de-DE" sz="1600" dirty="0" err="1"/>
              <a:t>to</a:t>
            </a:r>
            <a:r>
              <a:rPr lang="de-DE" sz="1600" dirty="0"/>
              <a:t> </a:t>
            </a:r>
            <a:r>
              <a:rPr lang="de-DE" sz="1600" b="1" dirty="0"/>
              <a:t>ISO/SAE 21434</a:t>
            </a:r>
            <a:r>
              <a:rPr lang="de-DE" sz="1600" dirty="0"/>
              <a:t> in </a:t>
            </a:r>
            <a:r>
              <a:rPr lang="de-DE" sz="1600" dirty="0" err="1"/>
              <a:t>the</a:t>
            </a:r>
            <a:r>
              <a:rPr lang="de-DE" sz="1600" dirty="0"/>
              <a:t> </a:t>
            </a:r>
            <a:r>
              <a:rPr lang="de-DE" sz="1600" dirty="0" err="1"/>
              <a:t>automotive</a:t>
            </a:r>
            <a:r>
              <a:rPr lang="de-DE" sz="1600" dirty="0"/>
              <a:t> </a:t>
            </a:r>
            <a:r>
              <a:rPr lang="de-DE" sz="1600" dirty="0" err="1"/>
              <a:t>sector</a:t>
            </a:r>
            <a:r>
              <a:rPr lang="de-DE" sz="1600" dirty="0"/>
              <a:t>.</a:t>
            </a:r>
          </a:p>
          <a:p>
            <a:pPr marL="342900" indent="-342900">
              <a:buFont typeface="+mj-lt"/>
              <a:buAutoNum type="arabicPeriod"/>
            </a:pPr>
            <a:endParaRPr lang="de-DE" sz="1600" dirty="0"/>
          </a:p>
          <a:p>
            <a:pPr marL="342900" indent="-342900">
              <a:buFont typeface="+mj-lt"/>
              <a:buAutoNum type="arabicPeriod"/>
            </a:pPr>
            <a:r>
              <a:rPr lang="de-DE" sz="1600" dirty="0" err="1"/>
              <a:t>Establish</a:t>
            </a:r>
            <a:r>
              <a:rPr lang="de-DE" sz="1600" dirty="0"/>
              <a:t> a </a:t>
            </a:r>
            <a:r>
              <a:rPr lang="de-DE" sz="1600" b="1" dirty="0" err="1"/>
              <a:t>standardized</a:t>
            </a:r>
            <a:r>
              <a:rPr lang="de-DE" sz="1600" b="1" dirty="0"/>
              <a:t> </a:t>
            </a:r>
            <a:r>
              <a:rPr lang="de-DE" sz="1600" b="1" dirty="0" err="1"/>
              <a:t>software</a:t>
            </a:r>
            <a:r>
              <a:rPr lang="de-DE" sz="1600" b="1" dirty="0"/>
              <a:t> update </a:t>
            </a:r>
            <a:r>
              <a:rPr lang="de-DE" sz="1600" b="1" dirty="0" err="1"/>
              <a:t>management</a:t>
            </a:r>
            <a:r>
              <a:rPr lang="de-DE" sz="1600" b="1" dirty="0"/>
              <a:t> </a:t>
            </a:r>
            <a:r>
              <a:rPr lang="de-DE" sz="1600" b="1" dirty="0" err="1"/>
              <a:t>system</a:t>
            </a:r>
            <a:r>
              <a:rPr lang="de-DE" sz="1600" dirty="0"/>
              <a:t>, </a:t>
            </a:r>
            <a:r>
              <a:rPr lang="de-DE" sz="1600" dirty="0" err="1"/>
              <a:t>drawing</a:t>
            </a:r>
            <a:r>
              <a:rPr lang="de-DE" sz="1600" dirty="0"/>
              <a:t> on </a:t>
            </a:r>
            <a:r>
              <a:rPr lang="de-DE" sz="1600" b="1" dirty="0"/>
              <a:t>UNECE R156</a:t>
            </a:r>
            <a:r>
              <a:rPr lang="de-DE" sz="1600" dirty="0"/>
              <a:t>.</a:t>
            </a:r>
          </a:p>
          <a:p>
            <a:pPr marL="342900" indent="-342900">
              <a:buFont typeface="+mj-lt"/>
              <a:buAutoNum type="arabicPeriod"/>
            </a:pPr>
            <a:endParaRPr lang="de-DE" sz="1600" dirty="0"/>
          </a:p>
          <a:p>
            <a:pPr marL="342900" indent="-342900">
              <a:buFont typeface="+mj-lt"/>
              <a:buAutoNum type="arabicPeriod"/>
            </a:pPr>
            <a:r>
              <a:rPr lang="de-DE" sz="1600" dirty="0"/>
              <a:t>Promote </a:t>
            </a:r>
            <a:r>
              <a:rPr lang="de-DE" sz="1600" b="1" dirty="0"/>
              <a:t>international </a:t>
            </a:r>
            <a:r>
              <a:rPr lang="de-DE" sz="1600" b="1" dirty="0" err="1"/>
              <a:t>harmonization</a:t>
            </a:r>
            <a:r>
              <a:rPr lang="de-DE" sz="1600" dirty="0"/>
              <a:t>, </a:t>
            </a:r>
            <a:r>
              <a:rPr lang="de-DE" sz="1600" dirty="0" err="1"/>
              <a:t>involving</a:t>
            </a:r>
            <a:r>
              <a:rPr lang="de-DE" sz="1600" dirty="0"/>
              <a:t> </a:t>
            </a:r>
            <a:r>
              <a:rPr lang="de-DE" sz="1600" b="1" dirty="0"/>
              <a:t>IMO</a:t>
            </a:r>
            <a:r>
              <a:rPr lang="de-DE" sz="1600" dirty="0"/>
              <a:t>, </a:t>
            </a:r>
            <a:r>
              <a:rPr lang="de-DE" sz="1600" b="1" dirty="0" err="1"/>
              <a:t>flag</a:t>
            </a:r>
            <a:r>
              <a:rPr lang="de-DE" sz="1600" b="1" dirty="0"/>
              <a:t> </a:t>
            </a:r>
            <a:r>
              <a:rPr lang="de-DE" sz="1600" b="1" dirty="0" err="1"/>
              <a:t>states</a:t>
            </a:r>
            <a:r>
              <a:rPr lang="de-DE" sz="1600" dirty="0"/>
              <a:t>, and </a:t>
            </a:r>
            <a:r>
              <a:rPr lang="de-DE" sz="1600" b="1" dirty="0" err="1"/>
              <a:t>industry</a:t>
            </a:r>
            <a:r>
              <a:rPr lang="de-DE" sz="1600" b="1" dirty="0"/>
              <a:t> </a:t>
            </a:r>
            <a:r>
              <a:rPr lang="de-DE" sz="1600" b="1" dirty="0" err="1"/>
              <a:t>associations</a:t>
            </a:r>
            <a:r>
              <a:rPr lang="de-DE" sz="1600" dirty="0"/>
              <a:t>.</a:t>
            </a:r>
          </a:p>
          <a:p>
            <a:pPr marL="342900" indent="-342900">
              <a:buFont typeface="+mj-lt"/>
              <a:buAutoNum type="arabicPeriod"/>
            </a:pPr>
            <a:endParaRPr lang="de-DE" sz="1600" dirty="0"/>
          </a:p>
          <a:p>
            <a:pPr marL="342900" indent="-342900">
              <a:buFont typeface="+mj-lt"/>
              <a:buAutoNum type="arabicPeriod"/>
            </a:pPr>
            <a:r>
              <a:rPr lang="de-DE" sz="1600" dirty="0"/>
              <a:t>Implement </a:t>
            </a:r>
            <a:r>
              <a:rPr lang="de-DE" sz="1600" b="1" dirty="0" err="1"/>
              <a:t>practical</a:t>
            </a:r>
            <a:r>
              <a:rPr lang="de-DE" sz="1600" b="1" dirty="0"/>
              <a:t> </a:t>
            </a:r>
            <a:r>
              <a:rPr lang="de-DE" sz="1600" b="1" dirty="0" err="1"/>
              <a:t>security</a:t>
            </a:r>
            <a:r>
              <a:rPr lang="de-DE" sz="1600" b="1" dirty="0"/>
              <a:t> </a:t>
            </a:r>
            <a:r>
              <a:rPr lang="de-DE" sz="1600" b="1" dirty="0" err="1"/>
              <a:t>concepts</a:t>
            </a:r>
            <a:r>
              <a:rPr lang="de-DE" sz="1600" dirty="0"/>
              <a:t> </a:t>
            </a:r>
            <a:r>
              <a:rPr lang="de-DE" sz="1600" dirty="0" err="1"/>
              <a:t>using</a:t>
            </a:r>
            <a:r>
              <a:rPr lang="de-DE" sz="1600" dirty="0"/>
              <a:t> </a:t>
            </a:r>
            <a:r>
              <a:rPr lang="de-DE" sz="1600" b="1" dirty="0" err="1"/>
              <a:t>best</a:t>
            </a:r>
            <a:r>
              <a:rPr lang="de-DE" sz="1600" b="1" dirty="0"/>
              <a:t> </a:t>
            </a:r>
            <a:r>
              <a:rPr lang="de-DE" sz="1600" b="1" dirty="0" err="1"/>
              <a:t>practices</a:t>
            </a:r>
            <a:r>
              <a:rPr lang="de-DE" sz="1600" dirty="0"/>
              <a:t> </a:t>
            </a:r>
            <a:r>
              <a:rPr lang="de-DE" sz="1600" dirty="0" err="1"/>
              <a:t>from</a:t>
            </a:r>
            <a:r>
              <a:rPr lang="de-DE" sz="1600" dirty="0"/>
              <a:t> </a:t>
            </a:r>
            <a:r>
              <a:rPr lang="de-DE" sz="1600" b="1" dirty="0" err="1"/>
              <a:t>other</a:t>
            </a:r>
            <a:r>
              <a:rPr lang="de-DE" sz="1600" b="1" dirty="0"/>
              <a:t> </a:t>
            </a:r>
            <a:r>
              <a:rPr lang="de-DE" sz="1600" b="1" dirty="0" err="1"/>
              <a:t>industries</a:t>
            </a:r>
            <a:r>
              <a:rPr lang="de-DE" sz="1600" dirty="0"/>
              <a:t> (e.g., </a:t>
            </a:r>
            <a:r>
              <a:rPr lang="de-DE" sz="1600" dirty="0" err="1"/>
              <a:t>automotive</a:t>
            </a:r>
            <a:r>
              <a:rPr lang="de-DE" sz="1600" dirty="0"/>
              <a:t>, </a:t>
            </a:r>
            <a:r>
              <a:rPr lang="de-DE" sz="1600" dirty="0" err="1"/>
              <a:t>industrial</a:t>
            </a:r>
            <a:r>
              <a:rPr lang="de-DE" sz="1600" dirty="0"/>
              <a:t>).</a:t>
            </a:r>
          </a:p>
        </p:txBody>
      </p:sp>
      <p:sp>
        <p:nvSpPr>
          <p:cNvPr id="3" name="Rectangle 21">
            <a:extLst>
              <a:ext uri="{FF2B5EF4-FFF2-40B4-BE49-F238E27FC236}">
                <a16:creationId xmlns:a16="http://schemas.microsoft.com/office/drawing/2014/main" id="{B855BBED-F761-5FAD-C7D4-F314524DCFA9}"/>
              </a:ext>
            </a:extLst>
          </p:cNvPr>
          <p:cNvSpPr/>
          <p:nvPr/>
        </p:nvSpPr>
        <p:spPr>
          <a:xfrm>
            <a:off x="-71438" y="1228948"/>
            <a:ext cx="12334875" cy="83897"/>
          </a:xfrm>
          <a:prstGeom prst="rect">
            <a:avLst/>
          </a:prstGeom>
          <a:gradFill>
            <a:gsLst>
              <a:gs pos="12000">
                <a:schemeClr val="accent5"/>
              </a:gs>
              <a:gs pos="100000">
                <a:srgbClr val="F58B1F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1" rIns="91440" bIns="45721" numCol="1" anchor="t" anchorCtr="0" compatLnSpc="1">
            <a:prstTxWarp prst="textNoShape">
              <a:avLst/>
            </a:prstTxWarp>
          </a:bodyPr>
          <a:lstStyle/>
          <a:p>
            <a:endParaRPr lang="en-PK" sz="1801">
              <a:solidFill>
                <a:srgbClr val="2980B9">
                  <a:lumMod val="75000"/>
                </a:srgbClr>
              </a:solidFill>
              <a:latin typeface="Calibri"/>
            </a:endParaRPr>
          </a:p>
        </p:txBody>
      </p:sp>
      <p:pic>
        <p:nvPicPr>
          <p:cNvPr id="4" name="Picture 2" descr="MARIKO | Maritimes Kompetenzzentrum">
            <a:extLst>
              <a:ext uri="{FF2B5EF4-FFF2-40B4-BE49-F238E27FC236}">
                <a16:creationId xmlns:a16="http://schemas.microsoft.com/office/drawing/2014/main" id="{6D5A260D-F417-AF5D-754F-A4B9A6B1B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7101" y="6261640"/>
            <a:ext cx="1104898" cy="38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ject 8">
            <a:extLst>
              <a:ext uri="{FF2B5EF4-FFF2-40B4-BE49-F238E27FC236}">
                <a16:creationId xmlns:a16="http://schemas.microsoft.com/office/drawing/2014/main" id="{BB22203F-FCCE-5CD8-9946-4CAAC8348E1B}"/>
              </a:ext>
            </a:extLst>
          </p:cNvPr>
          <p:cNvSpPr/>
          <p:nvPr/>
        </p:nvSpPr>
        <p:spPr>
          <a:xfrm>
            <a:off x="10054160" y="6305498"/>
            <a:ext cx="966696" cy="33783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23092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486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D25D27"/>
      </a:accent1>
      <a:accent2>
        <a:srgbClr val="2D2530"/>
      </a:accent2>
      <a:accent3>
        <a:srgbClr val="D25D27"/>
      </a:accent3>
      <a:accent4>
        <a:srgbClr val="2D2530"/>
      </a:accent4>
      <a:accent5>
        <a:srgbClr val="D25D27"/>
      </a:accent5>
      <a:accent6>
        <a:srgbClr val="2D2530"/>
      </a:accent6>
      <a:hlink>
        <a:srgbClr val="467886"/>
      </a:hlink>
      <a:folHlink>
        <a:srgbClr val="96607D"/>
      </a:folHlink>
    </a:clrScheme>
    <a:fontScheme name="Custom 313">
      <a:majorFont>
        <a:latin typeface="Roboto Black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4FFE441F317244FB022168A861F9086" ma:contentTypeVersion="20" ma:contentTypeDescription="Ein neues Dokument erstellen." ma:contentTypeScope="" ma:versionID="af8b242c6e4a799ce8e2bbebfdbfd478">
  <xsd:schema xmlns:xsd="http://www.w3.org/2001/XMLSchema" xmlns:xs="http://www.w3.org/2001/XMLSchema" xmlns:p="http://schemas.microsoft.com/office/2006/metadata/properties" xmlns:ns2="ec951587-2c27-40dc-a129-00d96d70e2bf" xmlns:ns3="e51172a4-dc31-4f2f-84c8-25def83eaa44" targetNamespace="http://schemas.microsoft.com/office/2006/metadata/properties" ma:root="true" ma:fieldsID="42ca8784fe0803bfa6730e7260b8316b" ns2:_="" ns3:_="">
    <xsd:import namespace="ec951587-2c27-40dc-a129-00d96d70e2bf"/>
    <xsd:import namespace="e51172a4-dc31-4f2f-84c8-25def83eaa4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951587-2c27-40dc-a129-00d96d70e2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Bildmarkierungen" ma:readOnly="false" ma:fieldId="{5cf76f15-5ced-4ddc-b409-7134ff3c332f}" ma:taxonomyMulti="true" ma:sspId="98690b46-a015-4b0d-a258-a4de58ee17e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1172a4-dc31-4f2f-84c8-25def83eaa4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83717f19-659c-447e-bdaa-c0b13c54b4a1}" ma:internalName="TaxCatchAll" ma:showField="CatchAllData" ma:web="e51172a4-dc31-4f2f-84c8-25def83eaa4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c951587-2c27-40dc-a129-00d96d70e2bf">
      <Terms xmlns="http://schemas.microsoft.com/office/infopath/2007/PartnerControls"/>
    </lcf76f155ced4ddcb4097134ff3c332f>
    <TaxCatchAll xmlns="e51172a4-dc31-4f2f-84c8-25def83eaa4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FC9AFB6-F541-4A27-A754-C79DE04E32E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c951587-2c27-40dc-a129-00d96d70e2bf"/>
    <ds:schemaRef ds:uri="e51172a4-dc31-4f2f-84c8-25def83eaa4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C1BB3F9-3795-499F-9E98-E669B82FF59A}">
  <ds:schemaRefs>
    <ds:schemaRef ds:uri="http://schemas.microsoft.com/office/2006/metadata/properties"/>
    <ds:schemaRef ds:uri="http://schemas.microsoft.com/office/infopath/2007/PartnerControls"/>
    <ds:schemaRef ds:uri="ec951587-2c27-40dc-a129-00d96d70e2bf"/>
    <ds:schemaRef ds:uri="e51172a4-dc31-4f2f-84c8-25def83eaa44"/>
  </ds:schemaRefs>
</ds:datastoreItem>
</file>

<file path=customXml/itemProps3.xml><?xml version="1.0" encoding="utf-8"?>
<ds:datastoreItem xmlns:ds="http://schemas.openxmlformats.org/officeDocument/2006/customXml" ds:itemID="{55491227-4AFA-4F91-9765-930DD7C171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677</Words>
  <Application>Microsoft Office PowerPoint</Application>
  <PresentationFormat>Breitbild</PresentationFormat>
  <Paragraphs>119</Paragraphs>
  <Slides>10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8" baseType="lpstr">
      <vt:lpstr>Aptos</vt:lpstr>
      <vt:lpstr>Arial</vt:lpstr>
      <vt:lpstr>Calibri</vt:lpstr>
      <vt:lpstr>Roboto</vt:lpstr>
      <vt:lpstr>Roboto Black</vt:lpstr>
      <vt:lpstr>Trebuchet MS</vt:lpstr>
      <vt:lpstr>Ubuntu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MEHAK ALI RAZA</dc:creator>
  <cp:lastModifiedBy>Julia Burakov | MARIKO GmbH</cp:lastModifiedBy>
  <cp:revision>46</cp:revision>
  <dcterms:created xsi:type="dcterms:W3CDTF">2025-01-22T21:50:06Z</dcterms:created>
  <dcterms:modified xsi:type="dcterms:W3CDTF">2025-02-26T12:52:58Z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0x01010004FFE441F317244FB022168A861F9086</vt:lpwstr>
  </property>
  <property fmtid="{D5CDD505-2E9C-101B-9397-08002B2CF9AE}" pid="3" name="MediaServiceImageTags">
    <vt:lpwstr/>
  </property>
</Properties>
</file>